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2204720"/>
            <a:ext cx="102870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861435"/>
            <a:ext cx="60007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87180" cy="88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17065"/>
            <a:ext cx="10346690" cy="492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08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3587099"/>
            <a:ext cx="514156" cy="4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4406750"/>
            <a:ext cx="514156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4406750"/>
            <a:ext cx="514156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7380" y="5226402"/>
            <a:ext cx="504634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934" y="6046054"/>
            <a:ext cx="514156" cy="4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91675" cy="7594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88820"/>
            <a:ext cx="10154285" cy="4789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115" y="5994400"/>
            <a:ext cx="2200910" cy="783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5994400"/>
            <a:ext cx="2200910" cy="783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525" y="5994400"/>
            <a:ext cx="2200910" cy="78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1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213100"/>
            <a:ext cx="2373630" cy="908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223260"/>
            <a:ext cx="2373630" cy="908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043628"/>
            <a:ext cx="390377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2567809"/>
            <a:ext cx="333249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3476" y="3101521"/>
            <a:ext cx="380856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3635232"/>
            <a:ext cx="304685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035264"/>
            <a:ext cx="390377" cy="34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094680"/>
            <a:ext cx="304685" cy="34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4144552"/>
            <a:ext cx="333249" cy="362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09921"/>
            <a:ext cx="333249" cy="35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369625"/>
            <a:ext cx="390377" cy="34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3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045864"/>
            <a:ext cx="304685" cy="34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90" y="3645255"/>
            <a:ext cx="11340000" cy="1457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303" y="3797667"/>
            <a:ext cx="390377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433977"/>
            <a:ext cx="390377" cy="33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2941996"/>
            <a:ext cx="304685" cy="34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83640"/>
            <a:ext cx="9931400" cy="394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7665" y="3341370"/>
            <a:ext cx="3708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4960" y="3341370"/>
            <a:ext cx="4845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715" y="3978275"/>
            <a:ext cx="46037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4800" y="3977640"/>
            <a:ext cx="55181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7665" y="4670425"/>
            <a:ext cx="4171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66"/>
          <a:stretch>
            <a:fillRect/>
          </a:stretch>
        </p:blipFill>
        <p:spPr>
          <a:xfrm>
            <a:off x="1847850" y="5172710"/>
            <a:ext cx="7712710" cy="1674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