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3"/>
    <p:sldId id="334" r:id="rId4"/>
    <p:sldId id="332" r:id="rId5"/>
    <p:sldId id="331" r:id="rId6"/>
    <p:sldId id="330" r:id="rId7"/>
    <p:sldId id="329" r:id="rId8"/>
    <p:sldId id="327" r:id="rId9"/>
    <p:sldId id="326" r:id="rId10"/>
    <p:sldId id="325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66670" y="2952750"/>
            <a:ext cx="7058025" cy="9525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253" r="84337" b="29169"/>
          <a:stretch>
            <a:fillRect/>
          </a:stretch>
        </p:blipFill>
        <p:spPr>
          <a:xfrm>
            <a:off x="5232400" y="1340485"/>
            <a:ext cx="1776095" cy="6474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156815"/>
            <a:ext cx="11340000" cy="37337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21662" y="3061673"/>
            <a:ext cx="238035" cy="247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93098" y="4557072"/>
            <a:ext cx="295163" cy="247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971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2770" y="1385973"/>
            <a:ext cx="295163" cy="247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1813" y="2881842"/>
            <a:ext cx="257078" cy="257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1335" y="4377711"/>
            <a:ext cx="238035" cy="247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946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02619" y="2195280"/>
            <a:ext cx="238035" cy="238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12141" y="2842801"/>
            <a:ext cx="218992" cy="247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31183" y="3509366"/>
            <a:ext cx="161863" cy="238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12141" y="4166408"/>
            <a:ext cx="218992" cy="247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12141" y="4823451"/>
            <a:ext cx="218992" cy="247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482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92947" y="3638261"/>
            <a:ext cx="228513" cy="171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11435" y="3638261"/>
            <a:ext cx="238035" cy="171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44231" y="3504665"/>
            <a:ext cx="390377" cy="324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72241" y="3504665"/>
            <a:ext cx="380856" cy="324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785944" y="3638261"/>
            <a:ext cx="228513" cy="171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608" b="35269"/>
          <a:stretch>
            <a:fillRect/>
          </a:stretch>
        </p:blipFill>
        <p:spPr>
          <a:xfrm>
            <a:off x="5304155" y="1268730"/>
            <a:ext cx="1631995" cy="6206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2060930"/>
            <a:ext cx="11340000" cy="405391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6185" y="2746375"/>
            <a:ext cx="8237220" cy="336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786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12141" y="2015045"/>
            <a:ext cx="238035" cy="247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12141" y="3158726"/>
            <a:ext cx="238035" cy="247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71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3249" y="1395598"/>
            <a:ext cx="295163" cy="247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3249" y="3102049"/>
            <a:ext cx="295163" cy="247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865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19697" y="2300354"/>
            <a:ext cx="390377" cy="247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38740" y="3024274"/>
            <a:ext cx="361813" cy="238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38740" y="3738669"/>
            <a:ext cx="371335" cy="247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38740" y="4462589"/>
            <a:ext cx="371335" cy="238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38740" y="5176984"/>
            <a:ext cx="380856" cy="238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38740" y="5891379"/>
            <a:ext cx="361813" cy="247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2025-01-17T05:37:33Z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