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1795" y="2990850"/>
            <a:ext cx="88677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1484630"/>
            <a:ext cx="10402570" cy="284162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056005" y="2636520"/>
            <a:ext cx="1943735" cy="792480"/>
          </a:xfrm>
          <a:prstGeom prst="ellipse">
            <a:avLst/>
          </a:prstGeom>
          <a:noFill/>
          <a:ln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719830" y="3356610"/>
            <a:ext cx="1943735" cy="792480"/>
          </a:xfrm>
          <a:prstGeom prst="ellipse">
            <a:avLst/>
          </a:prstGeom>
          <a:noFill/>
          <a:ln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510020" y="2564130"/>
            <a:ext cx="1457960" cy="792480"/>
          </a:xfrm>
          <a:prstGeom prst="ellipse">
            <a:avLst/>
          </a:prstGeom>
          <a:noFill/>
          <a:ln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814435" y="3356610"/>
            <a:ext cx="1943735" cy="792480"/>
          </a:xfrm>
          <a:prstGeom prst="ellipse">
            <a:avLst/>
          </a:prstGeom>
          <a:noFill/>
          <a:ln>
            <a:solidFill>
              <a:srgbClr val="EC008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13060" cy="9213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13305"/>
            <a:ext cx="11340000" cy="48516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35062" y="4996735"/>
            <a:ext cx="276120" cy="34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8841" y="4996735"/>
            <a:ext cx="266599" cy="34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87405" y="5673488"/>
            <a:ext cx="333249" cy="34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29017" y="5673488"/>
            <a:ext cx="304685" cy="34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02166" y="6350241"/>
            <a:ext cx="333249" cy="35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58236" y="6350241"/>
            <a:ext cx="380856" cy="34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08640" cy="56343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2132965"/>
            <a:ext cx="5185791" cy="22214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010" y="4509135"/>
            <a:ext cx="5185791" cy="222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27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1340485"/>
            <a:ext cx="5451729" cy="23353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210" y="3860800"/>
            <a:ext cx="5451475" cy="240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6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2224905"/>
            <a:ext cx="304685" cy="34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4255314"/>
            <a:ext cx="304685" cy="34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6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395627"/>
            <a:ext cx="304685" cy="34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3579110"/>
            <a:ext cx="304685" cy="34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96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376830"/>
            <a:ext cx="333249" cy="35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4725035"/>
            <a:ext cx="8638540" cy="214884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1890"/>
            <a:ext cx="9171305" cy="3712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7625" y="1998980"/>
            <a:ext cx="47117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0965" y="2576195"/>
            <a:ext cx="52959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6195" y="3159760"/>
            <a:ext cx="56959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0965" y="3797300"/>
            <a:ext cx="41783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6050" y="4370070"/>
            <a:ext cx="44386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62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3068955"/>
            <a:ext cx="8749665" cy="354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2025-01-17T05:35:43Z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