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3004820"/>
            <a:ext cx="87820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443152"/>
            <a:ext cx="285642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2853350"/>
            <a:ext cx="333249" cy="352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9"/>
          <a:stretch>
            <a:fillRect/>
          </a:stretch>
        </p:blipFill>
        <p:spPr>
          <a:xfrm>
            <a:off x="360045" y="2133245"/>
            <a:ext cx="10946130" cy="4743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7501" y="3179343"/>
            <a:ext cx="367626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55" y="3961129"/>
            <a:ext cx="294101" cy="32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073" y="4724521"/>
            <a:ext cx="321673" cy="34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073" y="5506308"/>
            <a:ext cx="321673" cy="34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7501" y="6288095"/>
            <a:ext cx="367626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60" b="84239"/>
          <a:stretch>
            <a:fillRect/>
          </a:stretch>
        </p:blipFill>
        <p:spPr>
          <a:xfrm>
            <a:off x="407670" y="1208405"/>
            <a:ext cx="3737020" cy="9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3625486"/>
            <a:ext cx="514156" cy="4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5588606"/>
            <a:ext cx="295163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947627"/>
            <a:ext cx="504634" cy="44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918559"/>
            <a:ext cx="295163" cy="22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36150" cy="554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0500" y="2103120"/>
            <a:ext cx="43815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645" y="4227830"/>
            <a:ext cx="57404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11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285626"/>
            <a:ext cx="380856" cy="3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124744"/>
            <a:ext cx="304685" cy="3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5534776"/>
            <a:ext cx="304685" cy="3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4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42185"/>
            <a:ext cx="2384425" cy="886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284855"/>
            <a:ext cx="2384425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988820"/>
            <a:ext cx="2384425" cy="886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068955"/>
            <a:ext cx="2384425" cy="886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149090"/>
            <a:ext cx="2384425" cy="92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6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1385" y="4018178"/>
            <a:ext cx="304685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057" y="4733411"/>
            <a:ext cx="333249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4690" y="6144895"/>
            <a:ext cx="41973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