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660" y="2420620"/>
            <a:ext cx="7980680" cy="222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433910"/>
            <a:ext cx="304685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93744"/>
            <a:ext cx="380856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9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3476" y="3329663"/>
            <a:ext cx="380856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433681"/>
            <a:ext cx="304685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406596"/>
            <a:ext cx="380856" cy="34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1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92695" y="3799228"/>
            <a:ext cx="1294911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3799228"/>
            <a:ext cx="885491" cy="4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4364990"/>
            <a:ext cx="2376805" cy="8534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4364990"/>
            <a:ext cx="2376805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1360" y="1386277"/>
            <a:ext cx="961662" cy="35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1348094"/>
            <a:ext cx="2951637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9" y="2999507"/>
            <a:ext cx="933098" cy="40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143" y="2999507"/>
            <a:ext cx="942619" cy="41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16430"/>
            <a:ext cx="2376805" cy="8534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916430"/>
            <a:ext cx="2376805" cy="8534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573145"/>
            <a:ext cx="2376805" cy="853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561080"/>
            <a:ext cx="2376805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177883"/>
            <a:ext cx="333249" cy="3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836062"/>
            <a:ext cx="304685" cy="34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484703"/>
            <a:ext cx="333249" cy="3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4142882"/>
            <a:ext cx="380856" cy="34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4791523"/>
            <a:ext cx="333249" cy="3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185716"/>
            <a:ext cx="333249" cy="35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499745"/>
            <a:ext cx="304685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4804252"/>
            <a:ext cx="333249" cy="35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385902"/>
            <a:ext cx="380856" cy="34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357300"/>
            <a:ext cx="380856" cy="34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21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452618"/>
            <a:ext cx="304685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176577"/>
            <a:ext cx="342770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2900536"/>
            <a:ext cx="333249" cy="35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634020"/>
            <a:ext cx="380856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282383"/>
            <a:ext cx="380856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731701"/>
            <a:ext cx="390377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