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3060065"/>
            <a:ext cx="6456090" cy="7378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243059"/>
            <a:ext cx="238035" cy="1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595456"/>
            <a:ext cx="399899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5528812"/>
            <a:ext cx="238035" cy="1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206" y="1862147"/>
            <a:ext cx="399899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3481329"/>
            <a:ext cx="238035" cy="1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043400"/>
            <a:ext cx="304685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1735" y="3272790"/>
            <a:ext cx="41973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511128"/>
            <a:ext cx="304685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424522"/>
            <a:ext cx="304685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656303"/>
            <a:ext cx="266599" cy="26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04195" cy="556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2839720"/>
            <a:ext cx="52832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3145" y="3333750"/>
            <a:ext cx="33782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915" y="3997325"/>
            <a:ext cx="3702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390" y="5689600"/>
            <a:ext cx="4616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5425" y="6292215"/>
            <a:ext cx="36195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3071726"/>
            <a:ext cx="1989974" cy="4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544" y="5033745"/>
            <a:ext cx="1428211" cy="4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2548299"/>
            <a:ext cx="2475566" cy="30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4482347"/>
            <a:ext cx="2656473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2550953"/>
            <a:ext cx="1294911" cy="35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 b="54719"/>
          <a:stretch>
            <a:fillRect/>
          </a:stretch>
        </p:blipFill>
        <p:spPr>
          <a:xfrm>
            <a:off x="4728210" y="1341120"/>
            <a:ext cx="2736260" cy="576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456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579612"/>
            <a:ext cx="304685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179581"/>
            <a:ext cx="304685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3770026"/>
            <a:ext cx="266599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369995"/>
            <a:ext cx="247556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960441"/>
            <a:ext cx="247556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1957236"/>
            <a:ext cx="304685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423709"/>
            <a:ext cx="247556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890182"/>
            <a:ext cx="247556" cy="26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95717"/>
            <a:ext cx="266599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864858"/>
            <a:ext cx="304685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405400"/>
            <a:ext cx="161863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3405400"/>
            <a:ext cx="228513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3405400"/>
            <a:ext cx="228513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3405400"/>
            <a:ext cx="218992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3405400"/>
            <a:ext cx="247557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2090890"/>
            <a:ext cx="314206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2757730"/>
            <a:ext cx="314206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3443621"/>
            <a:ext cx="30468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4119987"/>
            <a:ext cx="30468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796352"/>
            <a:ext cx="247556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19" r="74818" b="32976"/>
          <a:stretch>
            <a:fillRect/>
          </a:stretch>
        </p:blipFill>
        <p:spPr>
          <a:xfrm>
            <a:off x="4727575" y="1269365"/>
            <a:ext cx="2855595" cy="5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006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733331"/>
            <a:ext cx="266599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420178"/>
            <a:ext cx="247556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097486"/>
            <a:ext cx="304685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774793"/>
            <a:ext cx="304685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452101"/>
            <a:ext cx="247556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90420"/>
            <a:ext cx="1777412" cy="7293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3213100"/>
            <a:ext cx="1777412" cy="7293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220845"/>
            <a:ext cx="1795780" cy="72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9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1340485"/>
            <a:ext cx="1777412" cy="7293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420620"/>
            <a:ext cx="1777412" cy="729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