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370" y="3014345"/>
            <a:ext cx="88106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711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3227278"/>
            <a:ext cx="504634" cy="4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3227278"/>
            <a:ext cx="514156" cy="4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3227278"/>
            <a:ext cx="514156" cy="4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627" y="4247996"/>
            <a:ext cx="504634" cy="4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195231"/>
            <a:ext cx="380856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9269" y="3680645"/>
            <a:ext cx="380856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51110" cy="5467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7744"/>
          <a:stretch>
            <a:fillRect/>
          </a:stretch>
        </p:blipFill>
        <p:spPr>
          <a:xfrm>
            <a:off x="1487805" y="5805170"/>
            <a:ext cx="2139315" cy="838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t="67744"/>
          <a:stretch>
            <a:fillRect/>
          </a:stretch>
        </p:blipFill>
        <p:spPr>
          <a:xfrm>
            <a:off x="4728210" y="5805170"/>
            <a:ext cx="2139315" cy="838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67744"/>
          <a:stretch>
            <a:fillRect/>
          </a:stretch>
        </p:blipFill>
        <p:spPr>
          <a:xfrm>
            <a:off x="8040370" y="5853430"/>
            <a:ext cx="213931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7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7744"/>
          <a:stretch>
            <a:fillRect/>
          </a:stretch>
        </p:blipFill>
        <p:spPr>
          <a:xfrm>
            <a:off x="839470" y="3284855"/>
            <a:ext cx="2329815" cy="9258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67744"/>
          <a:stretch>
            <a:fillRect/>
          </a:stretch>
        </p:blipFill>
        <p:spPr>
          <a:xfrm>
            <a:off x="4512310" y="3284855"/>
            <a:ext cx="2329815" cy="92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560" y="5747385"/>
            <a:ext cx="6096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5747579"/>
            <a:ext cx="533198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8885" y="5747385"/>
            <a:ext cx="44767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4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9118" y="2293694"/>
            <a:ext cx="580806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2293694"/>
            <a:ext cx="666498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2303245"/>
            <a:ext cx="628412" cy="34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6870" cy="5483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5530850"/>
            <a:ext cx="377825" cy="17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700" y="6453481"/>
            <a:ext cx="377949" cy="11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2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949" y="1825257"/>
            <a:ext cx="380856" cy="11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949" y="2875072"/>
            <a:ext cx="380856" cy="1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3776148"/>
            <a:ext cx="342770" cy="34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4518937"/>
            <a:ext cx="304685" cy="34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5261727"/>
            <a:ext cx="285642" cy="34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1443085"/>
            <a:ext cx="390377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8564" y="2186069"/>
            <a:ext cx="276120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8816" y="2929054"/>
            <a:ext cx="333249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