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4" r:id="rId4"/>
    <p:sldId id="352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26" autoAdjust="0"/>
    <p:restoredTop sz="94660"/>
  </p:normalViewPr>
  <p:slideViewPr>
    <p:cSldViewPr showGuides="1">
      <p:cViewPr varScale="1">
        <p:scale>
          <a:sx n="78" d="100"/>
          <a:sy n="78" d="100"/>
        </p:scale>
        <p:origin x="1190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4756" b="65701"/>
          <a:stretch>
            <a:fillRect/>
          </a:stretch>
        </p:blipFill>
        <p:spPr>
          <a:xfrm>
            <a:off x="2243572" y="2348880"/>
            <a:ext cx="7704856" cy="786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17" t="65701"/>
          <a:stretch>
            <a:fillRect/>
          </a:stretch>
        </p:blipFill>
        <p:spPr>
          <a:xfrm>
            <a:off x="2099556" y="3573016"/>
            <a:ext cx="7992888" cy="78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836712"/>
            <a:ext cx="11340000" cy="5664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121" y="2076406"/>
            <a:ext cx="428463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788654"/>
            <a:ext cx="11340000" cy="580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0292" y="4054856"/>
            <a:ext cx="380856" cy="3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746" y="764704"/>
            <a:ext cx="100118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270892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29352"/>
            <a:ext cx="100328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7530" y="2988869"/>
            <a:ext cx="303260" cy="34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44558"/>
            <a:ext cx="11340000" cy="3512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421" y="4508118"/>
            <a:ext cx="342770" cy="39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>
            <a:fillRect/>
          </a:stretch>
        </p:blipFill>
        <p:spPr>
          <a:xfrm>
            <a:off x="696030" y="1052687"/>
            <a:ext cx="10344512" cy="42649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850" y="4653280"/>
            <a:ext cx="3060065" cy="173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15381"/>
            <a:ext cx="11340000" cy="522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8865" y="2158869"/>
            <a:ext cx="380856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1080"/>
            <a:ext cx="11340000" cy="35292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03" y="4149234"/>
            <a:ext cx="11340000" cy="2561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5600" y="4273470"/>
            <a:ext cx="580807" cy="51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5701" y="5152681"/>
            <a:ext cx="428463" cy="46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0571"/>
            <a:ext cx="11340000" cy="4336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2453" y="4949283"/>
            <a:ext cx="399899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82" y="764441"/>
            <a:ext cx="11340000" cy="3501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5125" y="1899827"/>
            <a:ext cx="380856" cy="36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706" y="4346865"/>
            <a:ext cx="11340000" cy="9209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9194" y="4557918"/>
            <a:ext cx="418942" cy="37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8345" y="4941570"/>
            <a:ext cx="5269865" cy="1397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32637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89336" y="2569202"/>
            <a:ext cx="1085440" cy="44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9538" y="2550116"/>
            <a:ext cx="1047355" cy="47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172427"/>
            <a:ext cx="11340000" cy="19250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232006" y="5373190"/>
            <a:ext cx="1066397" cy="4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8051" y="5382720"/>
            <a:ext cx="1123526" cy="4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68760"/>
            <a:ext cx="11340000" cy="4493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5514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815" y="1304559"/>
            <a:ext cx="1551989" cy="4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8941" y="2161760"/>
            <a:ext cx="3313451" cy="5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4508" y="2933240"/>
            <a:ext cx="2379180" cy="6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67305" y="4805872"/>
            <a:ext cx="3744416" cy="65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96752"/>
            <a:ext cx="11340000" cy="473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527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5551" y="1421252"/>
            <a:ext cx="3494357" cy="4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1798" y="2345738"/>
            <a:ext cx="552241" cy="4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8196" y="4213772"/>
            <a:ext cx="1485341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8522" y="4949888"/>
            <a:ext cx="56557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654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0891" y="2285592"/>
            <a:ext cx="5873613" cy="61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9884" y="3221696"/>
            <a:ext cx="74183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17138" y="4282885"/>
            <a:ext cx="1180654" cy="38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5762"/>
            <a:ext cx="11340000" cy="50375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90292" y="2684152"/>
            <a:ext cx="371335" cy="39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90"/>
          <a:stretch>
            <a:fillRect/>
          </a:stretch>
        </p:blipFill>
        <p:spPr>
          <a:xfrm>
            <a:off x="948688" y="1628800"/>
            <a:ext cx="10331888" cy="3772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2804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6673" y="1875578"/>
            <a:ext cx="1647204" cy="45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6245" y="2810436"/>
            <a:ext cx="1656725" cy="46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497271"/>
            <a:ext cx="11340000" cy="28322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45640" y="4708361"/>
            <a:ext cx="1123526" cy="4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2736"/>
            <a:ext cx="11340000" cy="4740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4682" y="3246608"/>
            <a:ext cx="1475818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7251" y="4190928"/>
            <a:ext cx="1970931" cy="44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3171" y="5125708"/>
            <a:ext cx="1190176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811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9444" y="2573624"/>
            <a:ext cx="27362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57994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3024" y="5174594"/>
            <a:ext cx="319796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3" y="784028"/>
            <a:ext cx="11340000" cy="3722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0866" y="1099037"/>
            <a:ext cx="361813" cy="40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4506123"/>
            <a:ext cx="11340000" cy="187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284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8958" y="2184250"/>
            <a:ext cx="380856" cy="39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9454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2636913"/>
            <a:ext cx="57606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2024-11-05T05:24:34Z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