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2"/>
  </p:notesMasterIdLst>
  <p:handoutMasterIdLst>
    <p:handoutMasterId r:id="rId83"/>
  </p:handoutMasterIdLst>
  <p:sldIdLst>
    <p:sldId id="324" r:id="rId2"/>
    <p:sldId id="422" r:id="rId3"/>
    <p:sldId id="420" r:id="rId4"/>
    <p:sldId id="419" r:id="rId5"/>
    <p:sldId id="418" r:id="rId6"/>
    <p:sldId id="416" r:id="rId7"/>
    <p:sldId id="415" r:id="rId8"/>
    <p:sldId id="414" r:id="rId9"/>
    <p:sldId id="413" r:id="rId10"/>
    <p:sldId id="412" r:id="rId11"/>
    <p:sldId id="410" r:id="rId12"/>
    <p:sldId id="409" r:id="rId13"/>
    <p:sldId id="408" r:id="rId14"/>
    <p:sldId id="407" r:id="rId15"/>
    <p:sldId id="405" r:id="rId16"/>
    <p:sldId id="404" r:id="rId17"/>
    <p:sldId id="423" r:id="rId18"/>
    <p:sldId id="403" r:id="rId19"/>
    <p:sldId id="402" r:id="rId20"/>
    <p:sldId id="401" r:id="rId21"/>
    <p:sldId id="398" r:id="rId22"/>
    <p:sldId id="397" r:id="rId23"/>
    <p:sldId id="395" r:id="rId24"/>
    <p:sldId id="392" r:id="rId25"/>
    <p:sldId id="391" r:id="rId26"/>
    <p:sldId id="390" r:id="rId27"/>
    <p:sldId id="389" r:id="rId28"/>
    <p:sldId id="388" r:id="rId29"/>
    <p:sldId id="387" r:id="rId30"/>
    <p:sldId id="385" r:id="rId31"/>
    <p:sldId id="384" r:id="rId32"/>
    <p:sldId id="382" r:id="rId33"/>
    <p:sldId id="381" r:id="rId34"/>
    <p:sldId id="380" r:id="rId35"/>
    <p:sldId id="377" r:id="rId36"/>
    <p:sldId id="376" r:id="rId37"/>
    <p:sldId id="375" r:id="rId38"/>
    <p:sldId id="374" r:id="rId39"/>
    <p:sldId id="424" r:id="rId40"/>
    <p:sldId id="373" r:id="rId41"/>
    <p:sldId id="425" r:id="rId42"/>
    <p:sldId id="371" r:id="rId43"/>
    <p:sldId id="369" r:id="rId44"/>
    <p:sldId id="368" r:id="rId45"/>
    <p:sldId id="367" r:id="rId46"/>
    <p:sldId id="366" r:id="rId47"/>
    <p:sldId id="365" r:id="rId48"/>
    <p:sldId id="364" r:id="rId49"/>
    <p:sldId id="362" r:id="rId50"/>
    <p:sldId id="361" r:id="rId51"/>
    <p:sldId id="360" r:id="rId52"/>
    <p:sldId id="359" r:id="rId53"/>
    <p:sldId id="358" r:id="rId54"/>
    <p:sldId id="357" r:id="rId55"/>
    <p:sldId id="356" r:id="rId56"/>
    <p:sldId id="354" r:id="rId57"/>
    <p:sldId id="353" r:id="rId58"/>
    <p:sldId id="352" r:id="rId59"/>
    <p:sldId id="351" r:id="rId60"/>
    <p:sldId id="349" r:id="rId61"/>
    <p:sldId id="348" r:id="rId62"/>
    <p:sldId id="347" r:id="rId63"/>
    <p:sldId id="346" r:id="rId64"/>
    <p:sldId id="345" r:id="rId65"/>
    <p:sldId id="344" r:id="rId66"/>
    <p:sldId id="342" r:id="rId67"/>
    <p:sldId id="341" r:id="rId68"/>
    <p:sldId id="340" r:id="rId69"/>
    <p:sldId id="339" r:id="rId70"/>
    <p:sldId id="337" r:id="rId71"/>
    <p:sldId id="335" r:id="rId72"/>
    <p:sldId id="333" r:id="rId73"/>
    <p:sldId id="332" r:id="rId74"/>
    <p:sldId id="331" r:id="rId75"/>
    <p:sldId id="330" r:id="rId76"/>
    <p:sldId id="426" r:id="rId77"/>
    <p:sldId id="328" r:id="rId78"/>
    <p:sldId id="327" r:id="rId79"/>
    <p:sldId id="326" r:id="rId80"/>
    <p:sldId id="325" r:id="rId81"/>
  </p:sldIdLst>
  <p:sldSz cx="12192000" cy="6858000"/>
  <p:notesSz cx="6858000" cy="9144000"/>
  <p:custDataLst>
    <p:tags r:id="rId8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tags" Target="tags/tag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handoutMaster" Target="handoutMasters/handoutMaster1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9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6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5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2814274"/>
            <a:ext cx="11521280" cy="12294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F6D1B6-138D-ACC3-4D15-D809BBA362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476672"/>
            <a:ext cx="9755824" cy="407129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8EC7085-5F34-837D-530E-53B005F34D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3429000"/>
            <a:ext cx="6612026" cy="3428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102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070FAE-3674-6BEB-01A1-C649ACFA6A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768" y="980728"/>
            <a:ext cx="11340000" cy="19584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8A9873-9BF8-D561-4030-7BF32B89B731}"/>
              </a:ext>
            </a:extLst>
          </p:cNvPr>
          <p:cNvSpPr/>
          <p:nvPr/>
        </p:nvSpPr>
        <p:spPr bwMode="white">
          <a:xfrm>
            <a:off x="9333302" y="1061456"/>
            <a:ext cx="2168010" cy="664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15F16F-AACB-D9AB-57CB-4AEA8463B87E}"/>
              </a:ext>
            </a:extLst>
          </p:cNvPr>
          <p:cNvSpPr/>
          <p:nvPr/>
        </p:nvSpPr>
        <p:spPr bwMode="white">
          <a:xfrm>
            <a:off x="1678087" y="2193995"/>
            <a:ext cx="1666246" cy="48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58EC7085-5F34-837D-530E-53B005F34D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2780928"/>
            <a:ext cx="7251848" cy="3760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866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699B47-B9F6-1BB0-5A61-23B7046BD9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76672"/>
            <a:ext cx="11340000" cy="38280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D68338-07C5-EF7F-84A7-8222710EBDB2}"/>
              </a:ext>
            </a:extLst>
          </p:cNvPr>
          <p:cNvSpPr/>
          <p:nvPr/>
        </p:nvSpPr>
        <p:spPr bwMode="white">
          <a:xfrm>
            <a:off x="2367004" y="1686041"/>
            <a:ext cx="4141813" cy="495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5B0533-862D-FE9E-B49A-A2DF90839B5D}"/>
              </a:ext>
            </a:extLst>
          </p:cNvPr>
          <p:cNvSpPr/>
          <p:nvPr/>
        </p:nvSpPr>
        <p:spPr bwMode="white">
          <a:xfrm>
            <a:off x="8651135" y="2609732"/>
            <a:ext cx="2237531" cy="495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8EC7085-5F34-837D-530E-53B005F34D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928" y="3068960"/>
            <a:ext cx="7251848" cy="3760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174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D348F9-D30F-C737-6B64-C0EE7765D0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938895"/>
            <a:ext cx="11340000" cy="19140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E9DFD2-0ACB-6FE2-5A09-63DD938A3C78}"/>
              </a:ext>
            </a:extLst>
          </p:cNvPr>
          <p:cNvSpPr/>
          <p:nvPr/>
        </p:nvSpPr>
        <p:spPr bwMode="white">
          <a:xfrm>
            <a:off x="7959414" y="1091632"/>
            <a:ext cx="311776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58EC7085-5F34-837D-530E-53B005F34D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2780928"/>
            <a:ext cx="7251848" cy="3760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34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A7731B-EEC3-19A4-883F-61977C4A2E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85550"/>
            <a:ext cx="10081120" cy="344750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CC44B8D-C188-2F1F-951C-3224935D26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112" y="3429000"/>
            <a:ext cx="5628662" cy="3367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588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013A42-4353-79F7-0B9B-48DC8739AA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1340000" cy="19914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F1B000-E34B-29EC-E08B-6BC7087502FF}"/>
              </a:ext>
            </a:extLst>
          </p:cNvPr>
          <p:cNvSpPr/>
          <p:nvPr/>
        </p:nvSpPr>
        <p:spPr bwMode="white">
          <a:xfrm>
            <a:off x="2935320" y="1997560"/>
            <a:ext cx="1119815" cy="487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CC44B8D-C188-2F1F-951C-3224935D26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2873" y="2653454"/>
            <a:ext cx="6832132" cy="4087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1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6A6AF3-E1A0-B7BD-6AE2-B1908BE163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20"/>
          <a:stretch/>
        </p:blipFill>
        <p:spPr>
          <a:xfrm>
            <a:off x="983432" y="539960"/>
            <a:ext cx="11005855" cy="2745024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ACC44B8D-C188-2F1F-951C-3224935D26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3068960"/>
            <a:ext cx="6165344" cy="368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37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6A6AF3-E1A0-B7BD-6AE2-B1908BE163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61"/>
          <a:stretch/>
        </p:blipFill>
        <p:spPr>
          <a:xfrm>
            <a:off x="911424" y="980728"/>
            <a:ext cx="11005855" cy="29069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675147-E9EB-ED20-6982-3E24C84793BE}"/>
              </a:ext>
            </a:extLst>
          </p:cNvPr>
          <p:cNvSpPr/>
          <p:nvPr/>
        </p:nvSpPr>
        <p:spPr bwMode="white">
          <a:xfrm>
            <a:off x="3683679" y="1235528"/>
            <a:ext cx="1413850" cy="46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72C2D9-4A08-386E-46F6-196B9E5653D4}"/>
              </a:ext>
            </a:extLst>
          </p:cNvPr>
          <p:cNvSpPr/>
          <p:nvPr/>
        </p:nvSpPr>
        <p:spPr bwMode="white">
          <a:xfrm>
            <a:off x="2110920" y="3066569"/>
            <a:ext cx="2616975" cy="650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ACC44B8D-C188-2F1F-951C-3224935D26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521" y="2636912"/>
            <a:ext cx="6832132" cy="4087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562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6E16FA-4F0A-256A-3691-83515B3347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692696"/>
            <a:ext cx="11340000" cy="30258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A23254-4AEE-F778-109E-677CA938644C}"/>
              </a:ext>
            </a:extLst>
          </p:cNvPr>
          <p:cNvSpPr/>
          <p:nvPr/>
        </p:nvSpPr>
        <p:spPr bwMode="white">
          <a:xfrm>
            <a:off x="4212142" y="1981304"/>
            <a:ext cx="571284" cy="515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49D9FE-2B55-7F4B-BD2C-A4B0883D53FB}"/>
              </a:ext>
            </a:extLst>
          </p:cNvPr>
          <p:cNvSpPr/>
          <p:nvPr/>
        </p:nvSpPr>
        <p:spPr bwMode="white">
          <a:xfrm>
            <a:off x="4212142" y="3031281"/>
            <a:ext cx="2285138" cy="496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CC44B8D-C188-2F1F-951C-3224935D26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976" y="2708920"/>
            <a:ext cx="6832132" cy="4087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464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BE3B83-201B-FD51-A759-AC3354C089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476672"/>
            <a:ext cx="11340000" cy="34296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5A44CF-A983-8C9C-9613-9BA979711C2F}"/>
              </a:ext>
            </a:extLst>
          </p:cNvPr>
          <p:cNvSpPr/>
          <p:nvPr/>
        </p:nvSpPr>
        <p:spPr bwMode="white">
          <a:xfrm>
            <a:off x="10059109" y="1637520"/>
            <a:ext cx="1052811" cy="563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377F34-0FF7-5339-4947-793ECCA270C2}"/>
              </a:ext>
            </a:extLst>
          </p:cNvPr>
          <p:cNvSpPr/>
          <p:nvPr/>
        </p:nvSpPr>
        <p:spPr bwMode="white">
          <a:xfrm>
            <a:off x="1404146" y="2789648"/>
            <a:ext cx="6467413" cy="802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ACC44B8D-C188-2F1F-951C-3224935D26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582" y="3361875"/>
            <a:ext cx="5700146" cy="3410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927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3D7B9D-2482-83F2-C7D2-2C49120405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752" y="548680"/>
            <a:ext cx="9899840" cy="367018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46FE922-71FD-68CC-1145-CB6A6D4B58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888" y="3861048"/>
            <a:ext cx="7739600" cy="2891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342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32BE18-D4EF-9E8B-5D05-CCC5FF517C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620688"/>
            <a:ext cx="11340000" cy="399942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C78581D-32C7-A15B-C615-9140972B5E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3501008"/>
            <a:ext cx="9611808" cy="264441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FC51FD85-C671-4A2A-0E82-4443033787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5806976"/>
            <a:ext cx="11340000" cy="105102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9B940D-60EF-2B0F-DBF6-BF5F81EE2DD4}"/>
              </a:ext>
            </a:extLst>
          </p:cNvPr>
          <p:cNvSpPr/>
          <p:nvPr/>
        </p:nvSpPr>
        <p:spPr bwMode="white">
          <a:xfrm>
            <a:off x="4563482" y="6017180"/>
            <a:ext cx="1104483" cy="487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682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928B28-C385-211C-8B15-3675E6036E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20688"/>
            <a:ext cx="11340000" cy="50891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A7A51F-58B6-BBC8-75BC-7D502DE8FC42}"/>
              </a:ext>
            </a:extLst>
          </p:cNvPr>
          <p:cNvSpPr/>
          <p:nvPr/>
        </p:nvSpPr>
        <p:spPr bwMode="white">
          <a:xfrm>
            <a:off x="6818861" y="3725753"/>
            <a:ext cx="4653099" cy="573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C3B3E9-75A0-BFE6-4221-DE1C111EE3B3}"/>
              </a:ext>
            </a:extLst>
          </p:cNvPr>
          <p:cNvSpPr/>
          <p:nvPr/>
        </p:nvSpPr>
        <p:spPr bwMode="white">
          <a:xfrm>
            <a:off x="1620171" y="4661856"/>
            <a:ext cx="3587093" cy="66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4C78581D-32C7-A15B-C615-9140972B5EC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33"/>
          <a:stretch/>
        </p:blipFill>
        <p:spPr>
          <a:xfrm>
            <a:off x="5709223" y="4661856"/>
            <a:ext cx="6291433" cy="1994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288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93DE5C-D175-F3CA-3DBE-346FB34486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39" y="836712"/>
            <a:ext cx="11340000" cy="19139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9DDC82-3702-AF2B-83F5-B442133B1A28}"/>
              </a:ext>
            </a:extLst>
          </p:cNvPr>
          <p:cNvSpPr/>
          <p:nvPr/>
        </p:nvSpPr>
        <p:spPr bwMode="white">
          <a:xfrm>
            <a:off x="7486904" y="1017634"/>
            <a:ext cx="2237531" cy="466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A386C48-76A0-03AE-FA98-F9129FBA48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892" y="2645632"/>
            <a:ext cx="11340000" cy="202460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2AA429-2734-35E9-A980-A01618E01EC4}"/>
              </a:ext>
            </a:extLst>
          </p:cNvPr>
          <p:cNvSpPr/>
          <p:nvPr/>
        </p:nvSpPr>
        <p:spPr bwMode="white">
          <a:xfrm>
            <a:off x="9042869" y="2750682"/>
            <a:ext cx="2349106" cy="687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DCAB11-6535-F006-B54C-5B57B7606221}"/>
              </a:ext>
            </a:extLst>
          </p:cNvPr>
          <p:cNvSpPr/>
          <p:nvPr/>
        </p:nvSpPr>
        <p:spPr bwMode="white">
          <a:xfrm>
            <a:off x="1663775" y="3797760"/>
            <a:ext cx="799207" cy="585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4C78581D-32C7-A15B-C615-9140972B5EC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33"/>
          <a:stretch/>
        </p:blipFill>
        <p:spPr>
          <a:xfrm>
            <a:off x="3791744" y="3912091"/>
            <a:ext cx="6291433" cy="1994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671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1C9E42-6F29-C9AE-8DD4-88641873D0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476672"/>
            <a:ext cx="11340000" cy="188631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EF586C1-20D3-EBA3-F467-A80C230913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000" y="2204864"/>
            <a:ext cx="11340000" cy="2879383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6CFD285-2F44-B66E-4522-68BAA83F8E5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9824" y="3783687"/>
            <a:ext cx="6324688" cy="3094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963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2252AF-1986-6048-6E7A-59E2BE96F7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661987"/>
            <a:ext cx="11340000" cy="3495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48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3755DD-C94A-CEC8-E139-BA5F3F2B7F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1340000" cy="29015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DA00A5-59AF-6F55-C10C-A3C1972B4E12}"/>
              </a:ext>
            </a:extLst>
          </p:cNvPr>
          <p:cNvSpPr/>
          <p:nvPr/>
        </p:nvSpPr>
        <p:spPr bwMode="white">
          <a:xfrm>
            <a:off x="9546148" y="1181165"/>
            <a:ext cx="1009268" cy="429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6CFD285-2F44-B66E-4522-68BAA83F8E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094" y="3140968"/>
            <a:ext cx="6324688" cy="3094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170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154A05-CFB6-5F09-D136-9EC261619E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900000"/>
            <a:ext cx="11340000" cy="28682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5A8026-2980-D0AD-98A9-1D77DE4CFC03}"/>
              </a:ext>
            </a:extLst>
          </p:cNvPr>
          <p:cNvSpPr/>
          <p:nvPr/>
        </p:nvSpPr>
        <p:spPr bwMode="white">
          <a:xfrm>
            <a:off x="6261634" y="900000"/>
            <a:ext cx="1994605" cy="72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498CAE-7547-3AC4-D253-42DF82493F6A}"/>
              </a:ext>
            </a:extLst>
          </p:cNvPr>
          <p:cNvSpPr/>
          <p:nvPr/>
        </p:nvSpPr>
        <p:spPr bwMode="white">
          <a:xfrm>
            <a:off x="2395942" y="2967835"/>
            <a:ext cx="580806" cy="514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6CFD285-2F44-B66E-4522-68BAA83F8E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3573016"/>
            <a:ext cx="6324688" cy="3094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858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8EE852-12F7-CC71-C52B-EAEA99CB0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959704"/>
            <a:ext cx="11340000" cy="27573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BB80D4-25B0-C5A5-A35C-8DBB606DF525}"/>
              </a:ext>
            </a:extLst>
          </p:cNvPr>
          <p:cNvSpPr/>
          <p:nvPr/>
        </p:nvSpPr>
        <p:spPr bwMode="white">
          <a:xfrm>
            <a:off x="2351302" y="1875467"/>
            <a:ext cx="8869889" cy="749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F0760BD-4767-85D7-297C-9ECD9F4F2609}"/>
              </a:ext>
            </a:extLst>
          </p:cNvPr>
          <p:cNvSpPr/>
          <p:nvPr/>
        </p:nvSpPr>
        <p:spPr bwMode="white">
          <a:xfrm>
            <a:off x="1513419" y="3020544"/>
            <a:ext cx="1723375" cy="448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56CFD285-2F44-B66E-4522-68BAA83F8E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3356992"/>
            <a:ext cx="6324688" cy="3094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558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FED8B3-E076-AA49-DD14-62FAB97EAE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900000"/>
            <a:ext cx="11340000" cy="18863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06ABDD-A7AA-8D0A-F55C-6E2FE169ABBC}"/>
              </a:ext>
            </a:extLst>
          </p:cNvPr>
          <p:cNvSpPr/>
          <p:nvPr/>
        </p:nvSpPr>
        <p:spPr bwMode="white">
          <a:xfrm>
            <a:off x="6622253" y="2081320"/>
            <a:ext cx="1104483" cy="495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1902" y="2996952"/>
            <a:ext cx="6328196" cy="3090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373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594998-B952-BCE6-3F3C-49D040F5B3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046"/>
          <a:stretch/>
        </p:blipFill>
        <p:spPr>
          <a:xfrm>
            <a:off x="444632" y="1520788"/>
            <a:ext cx="11340000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49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7AB191-C212-8688-55F0-A254773D52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69920"/>
            <a:ext cx="11340000" cy="32471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618B5E-758B-E845-43FB-FBD24469AC39}"/>
              </a:ext>
            </a:extLst>
          </p:cNvPr>
          <p:cNvSpPr/>
          <p:nvPr/>
        </p:nvSpPr>
        <p:spPr bwMode="white">
          <a:xfrm>
            <a:off x="6375518" y="1639970"/>
            <a:ext cx="4967986" cy="782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9DB6F0D-ED6E-1AFC-9E01-C1239F74F5B3}"/>
              </a:ext>
            </a:extLst>
          </p:cNvPr>
          <p:cNvSpPr/>
          <p:nvPr/>
        </p:nvSpPr>
        <p:spPr bwMode="white">
          <a:xfrm>
            <a:off x="1538642" y="2786673"/>
            <a:ext cx="4532718" cy="644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F46FE922-71FD-68CC-1145-CB6A6D4B58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3409171"/>
            <a:ext cx="9088568" cy="3396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665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9EFA06-00D7-C786-BD8B-A69F3A64B9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496907"/>
            <a:ext cx="11340000" cy="18641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2886BC-47E8-E669-5DDB-496FC3E1502B}"/>
              </a:ext>
            </a:extLst>
          </p:cNvPr>
          <p:cNvSpPr/>
          <p:nvPr/>
        </p:nvSpPr>
        <p:spPr bwMode="white">
          <a:xfrm>
            <a:off x="2440207" y="3634538"/>
            <a:ext cx="2408916" cy="420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F048345-BB60-7211-2F1F-7C3FE6F3BF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702" y="3140968"/>
            <a:ext cx="6924784" cy="338785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EE594998-B952-BCE6-3F3C-49D040F5B38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954"/>
          <a:stretch/>
        </p:blipFill>
        <p:spPr>
          <a:xfrm>
            <a:off x="426000" y="666830"/>
            <a:ext cx="11340000" cy="1970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647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313F0B-3A59-E7CA-3327-AAC333CEDD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844824"/>
            <a:ext cx="11340000" cy="8850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A18D5B-855C-58CB-8F65-E0A0298AAC35}"/>
              </a:ext>
            </a:extLst>
          </p:cNvPr>
          <p:cNvSpPr/>
          <p:nvPr/>
        </p:nvSpPr>
        <p:spPr bwMode="white">
          <a:xfrm>
            <a:off x="7112251" y="2066092"/>
            <a:ext cx="1475818" cy="442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F048345-BB60-7211-2F1F-7C3FE6F3BF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2852936"/>
            <a:ext cx="6636752" cy="3246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393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B52109-DA9D-F703-7821-C965984B40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700156"/>
            <a:ext cx="11340000" cy="1736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5D1646-2413-B07B-43EF-31D76AB0B521}"/>
              </a:ext>
            </a:extLst>
          </p:cNvPr>
          <p:cNvSpPr/>
          <p:nvPr/>
        </p:nvSpPr>
        <p:spPr bwMode="white">
          <a:xfrm>
            <a:off x="10688717" y="2824224"/>
            <a:ext cx="476070" cy="429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99D811-BF12-F7F7-87CC-C538D84EDAD6}"/>
              </a:ext>
            </a:extLst>
          </p:cNvPr>
          <p:cNvSpPr/>
          <p:nvPr/>
        </p:nvSpPr>
        <p:spPr bwMode="white">
          <a:xfrm>
            <a:off x="1595770" y="3740420"/>
            <a:ext cx="2723123" cy="51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C38A050-3587-94C7-A33D-C5FA494886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55940"/>
            <a:ext cx="11340000" cy="204673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116D1A-B6C7-2F6C-10AB-6C5BB4659EF1}"/>
              </a:ext>
            </a:extLst>
          </p:cNvPr>
          <p:cNvSpPr/>
          <p:nvPr/>
        </p:nvSpPr>
        <p:spPr bwMode="white">
          <a:xfrm>
            <a:off x="3214410" y="1764053"/>
            <a:ext cx="6529358" cy="684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AF048345-BB60-7211-2F1F-7C3FE6F3BF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774" y="3456910"/>
            <a:ext cx="6636752" cy="3246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561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93F6E1-DB9F-EA19-5A04-371EBABC13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744" y="476672"/>
            <a:ext cx="10043856" cy="358639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CDAE88A-02B1-09FD-24D1-EAB5D0ECDC1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665"/>
          <a:stretch/>
        </p:blipFill>
        <p:spPr>
          <a:xfrm>
            <a:off x="4007768" y="3686692"/>
            <a:ext cx="4771160" cy="3171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60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691EF1-2D3C-C9B3-010E-40986CC5A7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772816"/>
            <a:ext cx="11340000" cy="2732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248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DB39A3-7EF2-6388-ADC5-07619BF537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220449"/>
            <a:ext cx="11340000" cy="12169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FE237D-602E-E8C4-96C8-5EC78F0D3C79}"/>
              </a:ext>
            </a:extLst>
          </p:cNvPr>
          <p:cNvSpPr/>
          <p:nvPr/>
        </p:nvSpPr>
        <p:spPr bwMode="white">
          <a:xfrm>
            <a:off x="8145922" y="1699573"/>
            <a:ext cx="1018789" cy="440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CDAE88A-02B1-09FD-24D1-EAB5D0ECDC1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665"/>
          <a:stretch/>
        </p:blipFill>
        <p:spPr>
          <a:xfrm>
            <a:off x="3594352" y="2420888"/>
            <a:ext cx="5597992" cy="3720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120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E65CD6-B407-3145-4B35-54C94850D0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96752"/>
            <a:ext cx="11340000" cy="47904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0809CB-AB3C-1352-494C-08559B5C1D0C}"/>
              </a:ext>
            </a:extLst>
          </p:cNvPr>
          <p:cNvSpPr/>
          <p:nvPr/>
        </p:nvSpPr>
        <p:spPr bwMode="white">
          <a:xfrm>
            <a:off x="3795216" y="5291975"/>
            <a:ext cx="1475818" cy="447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565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32331A-D39B-2D46-64E1-749F89DB57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8084" cy="3747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654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D5C97A-3434-78CD-C965-9F32828D051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38" b="58129"/>
          <a:stretch/>
        </p:blipFill>
        <p:spPr>
          <a:xfrm>
            <a:off x="1847528" y="837683"/>
            <a:ext cx="9192384" cy="2456992"/>
          </a:xfrm>
          <a:prstGeom prst="rect">
            <a:avLst/>
          </a:prstGeom>
        </p:spPr>
      </p:pic>
      <p:pic>
        <p:nvPicPr>
          <p:cNvPr id="13" name="img_16777215">
            <a:extLst>
              <a:ext uri="{FF2B5EF4-FFF2-40B4-BE49-F238E27FC236}">
                <a16:creationId xmlns:a16="http://schemas.microsoft.com/office/drawing/2014/main" id="{C8D29EF0-AE56-6511-40AB-B5BC2B61A0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18"/>
          <a:stretch/>
        </p:blipFill>
        <p:spPr>
          <a:xfrm>
            <a:off x="3894854" y="3054540"/>
            <a:ext cx="4680520" cy="3758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636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D5C97A-3434-78CD-C965-9F32828D051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71" r="13438"/>
          <a:stretch/>
        </p:blipFill>
        <p:spPr>
          <a:xfrm>
            <a:off x="1559496" y="764704"/>
            <a:ext cx="8904352" cy="34110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144454-AAE3-88CC-70A7-4F844113787D}"/>
              </a:ext>
            </a:extLst>
          </p:cNvPr>
          <p:cNvSpPr/>
          <p:nvPr/>
        </p:nvSpPr>
        <p:spPr bwMode="white">
          <a:xfrm>
            <a:off x="2060438" y="2492897"/>
            <a:ext cx="8547425" cy="637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44ECBFF-70F7-02EF-3B62-E05054A2C5CC}"/>
              </a:ext>
            </a:extLst>
          </p:cNvPr>
          <p:cNvSpPr/>
          <p:nvPr/>
        </p:nvSpPr>
        <p:spPr bwMode="white">
          <a:xfrm>
            <a:off x="1524948" y="3356993"/>
            <a:ext cx="4834444" cy="602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C8D29EF0-AE56-6511-40AB-B5BC2B61A0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18"/>
          <a:stretch/>
        </p:blipFill>
        <p:spPr>
          <a:xfrm>
            <a:off x="7104112" y="3303459"/>
            <a:ext cx="4392488" cy="3527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48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B6DB58-0603-0BCA-E7A3-92FCF6AE29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18863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F5A028-38AD-34F8-B77B-6359CFEF2CFA}"/>
              </a:ext>
            </a:extLst>
          </p:cNvPr>
          <p:cNvSpPr/>
          <p:nvPr/>
        </p:nvSpPr>
        <p:spPr bwMode="white">
          <a:xfrm>
            <a:off x="2142654" y="2143001"/>
            <a:ext cx="2361309" cy="46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46FE922-71FD-68CC-1145-CB6A6D4B58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554" y="2786312"/>
            <a:ext cx="10043856" cy="3752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80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0E405D-5A86-06AA-E8CC-A20CD390D9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751"/>
          <a:stretch/>
        </p:blipFill>
        <p:spPr>
          <a:xfrm>
            <a:off x="695400" y="476672"/>
            <a:ext cx="10945216" cy="276486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FF44B35-F194-F264-6958-10F96AB844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7650" y="2996952"/>
            <a:ext cx="6166742" cy="3792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517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0E405D-5A86-06AA-E8CC-A20CD390D9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42"/>
          <a:stretch/>
        </p:blipFill>
        <p:spPr>
          <a:xfrm>
            <a:off x="436460" y="620688"/>
            <a:ext cx="11319080" cy="197226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FF44B35-F194-F264-6958-10F96AB844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3356" y="2371946"/>
            <a:ext cx="6889148" cy="4236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251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88A474-B169-A9F7-BBBC-48B2785A61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1340000" cy="180863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3108E00-206F-755B-C4AA-7D2BB30E4A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00" y="2861366"/>
            <a:ext cx="11340000" cy="321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887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D11E6E-C328-0F14-125A-CFB829037A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00" y="1484784"/>
            <a:ext cx="11340000" cy="10374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27F0B6-3AEF-E9F1-F19A-3BCE958CFAD6}"/>
              </a:ext>
            </a:extLst>
          </p:cNvPr>
          <p:cNvSpPr/>
          <p:nvPr/>
        </p:nvSpPr>
        <p:spPr bwMode="white">
          <a:xfrm>
            <a:off x="7692986" y="1792181"/>
            <a:ext cx="1056876" cy="403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3108E00-206F-755B-C4AA-7D2BB30E4A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522249"/>
            <a:ext cx="11340000" cy="321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093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71801F-0882-3FD9-DDC7-86B5C9D62C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692696"/>
            <a:ext cx="11340000" cy="18696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1712B5-0266-1832-24A3-2E20A09F4C36}"/>
              </a:ext>
            </a:extLst>
          </p:cNvPr>
          <p:cNvSpPr/>
          <p:nvPr/>
        </p:nvSpPr>
        <p:spPr bwMode="white">
          <a:xfrm>
            <a:off x="1880312" y="1637520"/>
            <a:ext cx="8524112" cy="695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BFF44B35-F194-F264-6958-10F96AB844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3356" y="2504746"/>
            <a:ext cx="6889148" cy="4236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349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04FD54-E707-1741-9142-09113BDAFE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77363"/>
            <a:ext cx="11340000" cy="19195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C31688-79D6-40C8-EEBE-4AE470A4A4D8}"/>
              </a:ext>
            </a:extLst>
          </p:cNvPr>
          <p:cNvSpPr/>
          <p:nvPr/>
        </p:nvSpPr>
        <p:spPr bwMode="white">
          <a:xfrm>
            <a:off x="8716590" y="1268366"/>
            <a:ext cx="2361309" cy="487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B702C2-20AF-8BF8-0C7D-91CA23167F2A}"/>
              </a:ext>
            </a:extLst>
          </p:cNvPr>
          <p:cNvSpPr/>
          <p:nvPr/>
        </p:nvSpPr>
        <p:spPr bwMode="white">
          <a:xfrm>
            <a:off x="1390840" y="2166203"/>
            <a:ext cx="201622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FF44B35-F194-F264-6958-10F96AB844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9161" y="2166203"/>
            <a:ext cx="7249064" cy="4457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868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93AAAC-74A5-2C7C-6212-21292DA6D3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1340000" cy="17753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228E8B-86FB-6067-92A1-9E61F06F60C8}"/>
              </a:ext>
            </a:extLst>
          </p:cNvPr>
          <p:cNvSpPr/>
          <p:nvPr/>
        </p:nvSpPr>
        <p:spPr bwMode="white">
          <a:xfrm>
            <a:off x="2167054" y="1997560"/>
            <a:ext cx="1168001" cy="596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FF44B35-F194-F264-6958-10F96AB8447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910"/>
          <a:stretch/>
        </p:blipFill>
        <p:spPr>
          <a:xfrm>
            <a:off x="4881164" y="1997560"/>
            <a:ext cx="5679332" cy="465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572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90A51C-B878-8474-5632-F7BF0643AD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37559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D3BF82-88C2-6BBA-B816-AF9758ECAB92}"/>
              </a:ext>
            </a:extLst>
          </p:cNvPr>
          <p:cNvSpPr/>
          <p:nvPr/>
        </p:nvSpPr>
        <p:spPr bwMode="white">
          <a:xfrm>
            <a:off x="8087584" y="3437720"/>
            <a:ext cx="3081367" cy="630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08B475-18EE-DEAD-BB49-FB0DC8E1410C}"/>
              </a:ext>
            </a:extLst>
          </p:cNvPr>
          <p:cNvSpPr/>
          <p:nvPr/>
        </p:nvSpPr>
        <p:spPr bwMode="white">
          <a:xfrm>
            <a:off x="1533283" y="4344175"/>
            <a:ext cx="6392619" cy="67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506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E1A76A-E128-5776-0573-CFB64EBA2D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511692"/>
            <a:ext cx="10187872" cy="326508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F9C2C3F-2940-D2B9-E331-C5DC4B980B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3501008"/>
            <a:ext cx="8315664" cy="3472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42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92FAA3-9581-99BE-89D0-FBFC0803F7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556792"/>
            <a:ext cx="11340000" cy="348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874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3EA08E-2358-D0B8-42F3-9841D105B4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578106"/>
            <a:ext cx="11340000" cy="471301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966C13E-186B-2C18-8D7F-C0536F3C8C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3996580"/>
            <a:ext cx="8603696" cy="2744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501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C0A24F-500A-FF2A-48F5-BB7BB7AFF0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52736"/>
            <a:ext cx="11340000" cy="190290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393816-8D27-65EC-028B-AA8791490C2B}"/>
              </a:ext>
            </a:extLst>
          </p:cNvPr>
          <p:cNvSpPr/>
          <p:nvPr/>
        </p:nvSpPr>
        <p:spPr bwMode="white">
          <a:xfrm>
            <a:off x="1894896" y="2069567"/>
            <a:ext cx="8280920" cy="56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3F9C2C3F-2940-D2B9-E331-C5DC4B980B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6328" y="2879948"/>
            <a:ext cx="8678224" cy="3623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215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C8AAF3-1E59-3D0B-9EF0-144EAF518E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004" y="663243"/>
            <a:ext cx="11340000" cy="28377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0DB6A7-D0C2-33FE-329B-4A9A31C68A8A}"/>
              </a:ext>
            </a:extLst>
          </p:cNvPr>
          <p:cNvSpPr/>
          <p:nvPr/>
        </p:nvSpPr>
        <p:spPr bwMode="white">
          <a:xfrm>
            <a:off x="8789774" y="2796328"/>
            <a:ext cx="790277" cy="380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F9C2C3F-2940-D2B9-E331-C5DC4B980B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3284984"/>
            <a:ext cx="8315664" cy="3472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248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2950AD-8740-E208-81FF-D03FA6AEFD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1340000" cy="29152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1B286E-28D4-B187-70EE-BF4D4CB2EEE9}"/>
              </a:ext>
            </a:extLst>
          </p:cNvPr>
          <p:cNvSpPr/>
          <p:nvPr/>
        </p:nvSpPr>
        <p:spPr bwMode="white">
          <a:xfrm>
            <a:off x="4791996" y="1853545"/>
            <a:ext cx="63199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47C919-6AF9-B446-838E-894FE8D391BF}"/>
              </a:ext>
            </a:extLst>
          </p:cNvPr>
          <p:cNvSpPr/>
          <p:nvPr/>
        </p:nvSpPr>
        <p:spPr bwMode="white">
          <a:xfrm>
            <a:off x="1859401" y="2936821"/>
            <a:ext cx="1513904" cy="43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3F9C2C3F-2940-D2B9-E331-C5DC4B980B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256" y="3140968"/>
            <a:ext cx="8315664" cy="3472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739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0CEE6C-002D-CD86-3FE9-43CCF244D9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052736"/>
            <a:ext cx="11340000" cy="18254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A2DD5C-150D-1FB2-C7C9-25CB08AE42A5}"/>
              </a:ext>
            </a:extLst>
          </p:cNvPr>
          <p:cNvSpPr/>
          <p:nvPr/>
        </p:nvSpPr>
        <p:spPr bwMode="white">
          <a:xfrm>
            <a:off x="6736510" y="2218738"/>
            <a:ext cx="599848" cy="372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F9C2C3F-2940-D2B9-E331-C5DC4B980B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2996952"/>
            <a:ext cx="8315664" cy="3472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501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10AD03-8579-42C5-2F28-DEDA47BA12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764704"/>
            <a:ext cx="11340000" cy="27437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E111B3-DECA-91FE-E8F1-6AD62591D680}"/>
              </a:ext>
            </a:extLst>
          </p:cNvPr>
          <p:cNvSpPr/>
          <p:nvPr/>
        </p:nvSpPr>
        <p:spPr bwMode="white">
          <a:xfrm>
            <a:off x="5717440" y="1781536"/>
            <a:ext cx="2310720" cy="659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F9C2C3F-2940-D2B9-E331-C5DC4B980B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8168" y="3385704"/>
            <a:ext cx="8315664" cy="3472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075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55F51D-5317-66A5-2D38-4B7524DE0BE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77"/>
          <a:stretch/>
        </p:blipFill>
        <p:spPr>
          <a:xfrm>
            <a:off x="551384" y="1032477"/>
            <a:ext cx="11340000" cy="4793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442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314544-C58B-FFA8-9267-F4B50B7D4D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712" y="1700808"/>
            <a:ext cx="11340000" cy="21082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EDD0C9-5B2D-5E9C-EBCD-2877A1B970F4}"/>
              </a:ext>
            </a:extLst>
          </p:cNvPr>
          <p:cNvSpPr/>
          <p:nvPr/>
        </p:nvSpPr>
        <p:spPr bwMode="white">
          <a:xfrm>
            <a:off x="7877306" y="3007713"/>
            <a:ext cx="790277" cy="381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355F51D-5317-66A5-2D38-4B7524DE0BE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651"/>
          <a:stretch/>
        </p:blipFill>
        <p:spPr>
          <a:xfrm>
            <a:off x="300616" y="764704"/>
            <a:ext cx="11340000" cy="760597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F57586C3-C124-9646-E32F-CBCD8938EB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3429000"/>
            <a:ext cx="9467792" cy="3172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53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75979E-5D5D-C1CE-BA49-8A7EAE0E8D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620688"/>
            <a:ext cx="11340000" cy="36616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268B9F-872A-2C71-B414-6DE4C83231AE}"/>
              </a:ext>
            </a:extLst>
          </p:cNvPr>
          <p:cNvSpPr/>
          <p:nvPr/>
        </p:nvSpPr>
        <p:spPr bwMode="white">
          <a:xfrm>
            <a:off x="8783335" y="1853544"/>
            <a:ext cx="2629201" cy="607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FF5B32-E495-FA46-25D2-BF6E2AE6D710}"/>
              </a:ext>
            </a:extLst>
          </p:cNvPr>
          <p:cNvSpPr/>
          <p:nvPr/>
        </p:nvSpPr>
        <p:spPr bwMode="white">
          <a:xfrm>
            <a:off x="1547440" y="3077681"/>
            <a:ext cx="4536503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F57586C3-C124-9646-E32F-CBCD8938EB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856" y="3904300"/>
            <a:ext cx="8459680" cy="283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203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DE77AA-D30F-7DBA-A08A-D9036C6C20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80728"/>
            <a:ext cx="11340000" cy="23856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91246C-07A2-B44A-F524-2A2116951065}"/>
              </a:ext>
            </a:extLst>
          </p:cNvPr>
          <p:cNvSpPr/>
          <p:nvPr/>
        </p:nvSpPr>
        <p:spPr bwMode="white">
          <a:xfrm>
            <a:off x="2397958" y="2459810"/>
            <a:ext cx="952141" cy="381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57586C3-C124-9646-E32F-CBCD8938EB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3068960"/>
            <a:ext cx="9467792" cy="3172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78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DDAEEA-7499-1077-B0EC-9D63ACDCBD1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236"/>
          <a:stretch/>
        </p:blipFill>
        <p:spPr>
          <a:xfrm>
            <a:off x="623392" y="1124744"/>
            <a:ext cx="11089232" cy="5136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207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B80476-D5CE-43E8-7000-49A287DD98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1340000" cy="21020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D8BDE6-FFB3-F910-BC04-D71EE67B8156}"/>
              </a:ext>
            </a:extLst>
          </p:cNvPr>
          <p:cNvSpPr/>
          <p:nvPr/>
        </p:nvSpPr>
        <p:spPr bwMode="white">
          <a:xfrm>
            <a:off x="4994914" y="1180683"/>
            <a:ext cx="599848" cy="439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1C501E-76CE-E3E1-CF9D-54F694337EC6}"/>
              </a:ext>
            </a:extLst>
          </p:cNvPr>
          <p:cNvSpPr/>
          <p:nvPr/>
        </p:nvSpPr>
        <p:spPr bwMode="white">
          <a:xfrm>
            <a:off x="2214662" y="2183934"/>
            <a:ext cx="1409168" cy="449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966C13E-186B-2C18-8D7F-C0536F3C8C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2477114"/>
            <a:ext cx="11340000" cy="3617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363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49C2E5-A4BE-49A6-D07B-88DEA144A9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844824"/>
            <a:ext cx="11340000" cy="20527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B7887E-F06D-2526-9018-6751AEEE98DD}"/>
              </a:ext>
            </a:extLst>
          </p:cNvPr>
          <p:cNvSpPr/>
          <p:nvPr/>
        </p:nvSpPr>
        <p:spPr bwMode="white">
          <a:xfrm>
            <a:off x="10537570" y="2016681"/>
            <a:ext cx="552241" cy="486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F9A011-6911-F63D-65F6-DA303920AD27}"/>
              </a:ext>
            </a:extLst>
          </p:cNvPr>
          <p:cNvSpPr/>
          <p:nvPr/>
        </p:nvSpPr>
        <p:spPr bwMode="white">
          <a:xfrm>
            <a:off x="1654382" y="2866814"/>
            <a:ext cx="4427167" cy="78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D2DDAEEA-7499-1077-B0EC-9D63ACDCBD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593"/>
          <a:stretch/>
        </p:blipFill>
        <p:spPr>
          <a:xfrm>
            <a:off x="119336" y="908720"/>
            <a:ext cx="10726542" cy="1021990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52A835F6-0D39-7675-142A-7B57B28CD0B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352"/>
          <a:stretch/>
        </p:blipFill>
        <p:spPr>
          <a:xfrm>
            <a:off x="1654382" y="3689248"/>
            <a:ext cx="8546074" cy="321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322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6EF794-8560-9731-4760-226E90ADD3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548680"/>
            <a:ext cx="11340000" cy="33842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8463EA-03ED-CBFE-562F-65012918D607}"/>
              </a:ext>
            </a:extLst>
          </p:cNvPr>
          <p:cNvSpPr/>
          <p:nvPr/>
        </p:nvSpPr>
        <p:spPr bwMode="white">
          <a:xfrm>
            <a:off x="2263464" y="2933664"/>
            <a:ext cx="2367736" cy="741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2A835F6-0D39-7675-142A-7B57B28CD0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3684660"/>
            <a:ext cx="10907952" cy="3185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40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AB4472-2F99-227F-ABF5-145C9866E2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692696"/>
            <a:ext cx="11340000" cy="24189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E3F5DF-FB13-CAF9-4A2D-FA921EBEC0BA}"/>
              </a:ext>
            </a:extLst>
          </p:cNvPr>
          <p:cNvSpPr/>
          <p:nvPr/>
        </p:nvSpPr>
        <p:spPr bwMode="white">
          <a:xfrm>
            <a:off x="8040664" y="2178322"/>
            <a:ext cx="1114005" cy="495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2A835F6-0D39-7675-142A-7B57B28CD0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2852936"/>
            <a:ext cx="11340000" cy="331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789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67C5B7-9694-2AA5-9FE6-BEE6FC0987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59300"/>
            <a:ext cx="11340000" cy="35173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281C1A-F805-FA08-E0F0-6A1221463A70}"/>
              </a:ext>
            </a:extLst>
          </p:cNvPr>
          <p:cNvSpPr/>
          <p:nvPr/>
        </p:nvSpPr>
        <p:spPr bwMode="white">
          <a:xfrm>
            <a:off x="6658192" y="2064165"/>
            <a:ext cx="466975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E9D882-76E6-1FB8-582B-67BFEFE64F00}"/>
              </a:ext>
            </a:extLst>
          </p:cNvPr>
          <p:cNvSpPr/>
          <p:nvPr/>
        </p:nvSpPr>
        <p:spPr bwMode="white">
          <a:xfrm>
            <a:off x="1764187" y="3072276"/>
            <a:ext cx="3947133" cy="775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52A835F6-0D39-7675-142A-7B57B28CD0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187" y="3847745"/>
            <a:ext cx="10763936" cy="3143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6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4A7C6A-5110-41E2-A43D-52B45F1ECE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724" y="1340199"/>
            <a:ext cx="11340000" cy="41776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0CBD9C-7FF7-430D-D03E-23EF47E3470A}"/>
              </a:ext>
            </a:extLst>
          </p:cNvPr>
          <p:cNvSpPr/>
          <p:nvPr/>
        </p:nvSpPr>
        <p:spPr bwMode="white">
          <a:xfrm>
            <a:off x="4392731" y="4888299"/>
            <a:ext cx="2189924" cy="47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157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76AE99-FAAE-F183-0AB1-0CBFAD8BF2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491"/>
          <a:stretch/>
        </p:blipFill>
        <p:spPr>
          <a:xfrm>
            <a:off x="695400" y="1268760"/>
            <a:ext cx="10945216" cy="4082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40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EEDD77-4218-BF72-6CBC-77813325B6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547" y="1916832"/>
            <a:ext cx="11340000" cy="21739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5E394C-1E10-20BE-3666-CCA94C7CF38A}"/>
              </a:ext>
            </a:extLst>
          </p:cNvPr>
          <p:cNvSpPr/>
          <p:nvPr/>
        </p:nvSpPr>
        <p:spPr bwMode="white">
          <a:xfrm>
            <a:off x="5132839" y="3251720"/>
            <a:ext cx="1656725" cy="50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476AE99-FAAE-F183-0AB1-0CBFAD8BF2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047"/>
          <a:stretch/>
        </p:blipFill>
        <p:spPr>
          <a:xfrm>
            <a:off x="119336" y="980728"/>
            <a:ext cx="10945216" cy="829597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23BE9975-87D3-ED50-8313-6F0EB009AD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3776927"/>
            <a:ext cx="8459680" cy="2517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632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DB5501-E6AB-C6FF-0764-42DA32ABD3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44405"/>
            <a:ext cx="11340000" cy="22845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29D9D4-0690-F6B3-5070-3AEBB95E28AF}"/>
              </a:ext>
            </a:extLst>
          </p:cNvPr>
          <p:cNvSpPr/>
          <p:nvPr/>
        </p:nvSpPr>
        <p:spPr bwMode="white">
          <a:xfrm>
            <a:off x="5235339" y="2606928"/>
            <a:ext cx="1542468" cy="449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3BE9975-87D3-ED50-8313-6F0EB009AD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3284984"/>
            <a:ext cx="8943668" cy="2661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32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82CDC3-A1FC-FC2B-1B28-5321C7B8E2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11340000" cy="22514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E6E92F-01F1-AE5E-7007-322FB4FF2094}"/>
              </a:ext>
            </a:extLst>
          </p:cNvPr>
          <p:cNvSpPr/>
          <p:nvPr/>
        </p:nvSpPr>
        <p:spPr bwMode="white">
          <a:xfrm>
            <a:off x="6724842" y="2402165"/>
            <a:ext cx="3265843" cy="44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3BE9975-87D3-ED50-8313-6F0EB009AD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2996952"/>
            <a:ext cx="9427656" cy="2805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9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7409FD-C577-2547-EE65-A4B94153DF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476672"/>
            <a:ext cx="10657184" cy="511025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08C4A06-6EF7-98DF-6D0D-444DCD38CA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4149080"/>
            <a:ext cx="8100778" cy="2754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278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929528-09B1-32A9-2626-FABD87AE4C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764704"/>
            <a:ext cx="11340000" cy="39828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3B0E75-E857-D154-7FF3-CCE062411F90}"/>
              </a:ext>
            </a:extLst>
          </p:cNvPr>
          <p:cNvSpPr/>
          <p:nvPr/>
        </p:nvSpPr>
        <p:spPr bwMode="white">
          <a:xfrm>
            <a:off x="4603714" y="2861656"/>
            <a:ext cx="661747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43DAB4-2F77-EE07-3B21-5F2E4EB70BB7}"/>
              </a:ext>
            </a:extLst>
          </p:cNvPr>
          <p:cNvSpPr/>
          <p:nvPr/>
        </p:nvSpPr>
        <p:spPr bwMode="white">
          <a:xfrm>
            <a:off x="1585427" y="3994797"/>
            <a:ext cx="1047355" cy="44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2966C13E-186B-2C18-8D7F-C0536F3C8C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3537378"/>
            <a:ext cx="9817116" cy="3131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629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073BC9-A46D-2553-32CF-7E3C148483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32656"/>
            <a:ext cx="11340000" cy="357901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5B5A3AE-0008-A44F-56A2-CC69CA51E7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611582"/>
            <a:ext cx="11340000" cy="3075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06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86B689-E795-8FFB-96FE-77F69AB34E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1340000" cy="21407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425F93-5A2D-951F-8DEB-30BBECD29303}"/>
              </a:ext>
            </a:extLst>
          </p:cNvPr>
          <p:cNvSpPr/>
          <p:nvPr/>
        </p:nvSpPr>
        <p:spPr bwMode="white">
          <a:xfrm>
            <a:off x="8781467" y="1299896"/>
            <a:ext cx="1485341" cy="44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BD68C6-95AC-D5A5-5B3B-AD2086FA8AD3}"/>
              </a:ext>
            </a:extLst>
          </p:cNvPr>
          <p:cNvSpPr/>
          <p:nvPr/>
        </p:nvSpPr>
        <p:spPr bwMode="white">
          <a:xfrm>
            <a:off x="3354262" y="2141576"/>
            <a:ext cx="2933121" cy="62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908C4A06-6EF7-98DF-6D0D-444DCD38CA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2996952"/>
            <a:ext cx="8638884" cy="2937218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D9A4FEFD-FB27-2BE3-3AF1-4537F1559D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3100830"/>
            <a:ext cx="11340000" cy="848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691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D6BDCF-772B-859D-B317-FD259BF5DC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764704"/>
            <a:ext cx="11340000" cy="32011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829467-BB22-E248-497E-C4D5E1BD59DE}"/>
              </a:ext>
            </a:extLst>
          </p:cNvPr>
          <p:cNvSpPr/>
          <p:nvPr/>
        </p:nvSpPr>
        <p:spPr bwMode="white">
          <a:xfrm>
            <a:off x="2476276" y="1781536"/>
            <a:ext cx="860090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62F7F00-5618-5CB2-4326-06615D8F687B}"/>
              </a:ext>
            </a:extLst>
          </p:cNvPr>
          <p:cNvSpPr/>
          <p:nvPr/>
        </p:nvSpPr>
        <p:spPr bwMode="white">
          <a:xfrm>
            <a:off x="1657435" y="3079831"/>
            <a:ext cx="1342518" cy="44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908C4A06-6EF7-98DF-6D0D-444DCD38CA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2996952"/>
            <a:ext cx="8638884" cy="2937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414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DE517A-08E9-0469-2691-FAEE3D99D6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547" y="836712"/>
            <a:ext cx="11340000" cy="30125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4F74D7-3547-4A43-AD54-492A20225F44}"/>
              </a:ext>
            </a:extLst>
          </p:cNvPr>
          <p:cNvSpPr/>
          <p:nvPr/>
        </p:nvSpPr>
        <p:spPr bwMode="white">
          <a:xfrm>
            <a:off x="6086801" y="1990245"/>
            <a:ext cx="399899" cy="381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08C4A06-6EF7-98DF-6D0D-444DCD38CA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3429000"/>
            <a:ext cx="8638884" cy="2937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659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D20AE8-5988-44BB-0409-FF82F3FC4A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8720"/>
            <a:ext cx="11340000" cy="292931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F8733E-68EE-8C11-5086-E6B89EBFD79D}"/>
              </a:ext>
            </a:extLst>
          </p:cNvPr>
          <p:cNvSpPr/>
          <p:nvPr/>
        </p:nvSpPr>
        <p:spPr bwMode="white">
          <a:xfrm>
            <a:off x="6660008" y="900817"/>
            <a:ext cx="3980001" cy="61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08C4A06-6EF7-98DF-6D0D-444DCD38CA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566" y="2996952"/>
            <a:ext cx="8638884" cy="2937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92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99E807-1C44-687A-D303-170DDE53162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09"/>
          <a:stretch/>
        </p:blipFill>
        <p:spPr>
          <a:xfrm>
            <a:off x="839416" y="1448780"/>
            <a:ext cx="10815321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36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C99E807-1C44-687A-D303-170DDE53162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19" b="1"/>
          <a:stretch/>
        </p:blipFill>
        <p:spPr>
          <a:xfrm>
            <a:off x="623392" y="692696"/>
            <a:ext cx="10815321" cy="183555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5F51734D-EEA3-398B-3658-FC674638C7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1504" y="1772816"/>
            <a:ext cx="7024992" cy="498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868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0C0AFB-29A8-6FA1-6750-910B5814E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853" y="908720"/>
            <a:ext cx="11340000" cy="10374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3DDCD5-9F21-64A5-6BB2-7F8F5856A14D}"/>
              </a:ext>
            </a:extLst>
          </p:cNvPr>
          <p:cNvSpPr/>
          <p:nvPr/>
        </p:nvSpPr>
        <p:spPr bwMode="white">
          <a:xfrm>
            <a:off x="7863696" y="1206511"/>
            <a:ext cx="1551989" cy="441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F51734D-EEA3-398B-3658-FC674638C7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504" y="1730502"/>
            <a:ext cx="7024992" cy="498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641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452572-2D42-7B8A-EDBD-FEC13945CF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620688"/>
            <a:ext cx="11340000" cy="30125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EDD8B2-9C64-FC4A-412A-3BC77324D5F3}"/>
              </a:ext>
            </a:extLst>
          </p:cNvPr>
          <p:cNvSpPr/>
          <p:nvPr/>
        </p:nvSpPr>
        <p:spPr bwMode="white">
          <a:xfrm>
            <a:off x="2451596" y="1711374"/>
            <a:ext cx="8600900" cy="71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BA866AD-7BA6-E3DE-5029-A7FE6E9CC5AD}"/>
              </a:ext>
            </a:extLst>
          </p:cNvPr>
          <p:cNvSpPr/>
          <p:nvPr/>
        </p:nvSpPr>
        <p:spPr bwMode="white">
          <a:xfrm>
            <a:off x="1727969" y="2908688"/>
            <a:ext cx="1475818" cy="39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5F51734D-EEA3-398B-3658-FC674638C7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1115" y="2429608"/>
            <a:ext cx="6308288" cy="4475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38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9B3AF3-0381-C365-C554-2A85028604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545337"/>
            <a:ext cx="11340000" cy="20915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2B7114-35E9-44EA-A76C-B333A77A9F70}"/>
              </a:ext>
            </a:extLst>
          </p:cNvPr>
          <p:cNvSpPr/>
          <p:nvPr/>
        </p:nvSpPr>
        <p:spPr bwMode="white">
          <a:xfrm>
            <a:off x="2219198" y="1863315"/>
            <a:ext cx="5303425" cy="47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F51734D-EEA3-398B-3658-FC674638C7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704" y="2208394"/>
            <a:ext cx="6592944" cy="4676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047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4C35C1-275C-8C43-0BF9-ACADF4EEF6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79058"/>
            <a:ext cx="11340000" cy="27824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D95A88-05EE-2E51-786E-3DEEA8199A20}"/>
              </a:ext>
            </a:extLst>
          </p:cNvPr>
          <p:cNvSpPr/>
          <p:nvPr/>
        </p:nvSpPr>
        <p:spPr bwMode="white">
          <a:xfrm>
            <a:off x="3799379" y="1851116"/>
            <a:ext cx="1133047" cy="495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D0382F-19B9-416D-9D64-24DE518F03D6}"/>
              </a:ext>
            </a:extLst>
          </p:cNvPr>
          <p:cNvSpPr/>
          <p:nvPr/>
        </p:nvSpPr>
        <p:spPr bwMode="white">
          <a:xfrm>
            <a:off x="7360387" y="2851654"/>
            <a:ext cx="1047354" cy="476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966C13E-186B-2C18-8D7F-C0536F3C8C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195640"/>
            <a:ext cx="11340000" cy="3617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0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B351C5-37EF-11CF-4E7D-6D5577EF9F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065" y="1700808"/>
            <a:ext cx="11340000" cy="29570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587D72-06B1-55FC-2A56-79246F111873}"/>
              </a:ext>
            </a:extLst>
          </p:cNvPr>
          <p:cNvSpPr/>
          <p:nvPr/>
        </p:nvSpPr>
        <p:spPr bwMode="white">
          <a:xfrm>
            <a:off x="2280797" y="2766170"/>
            <a:ext cx="9122804" cy="67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30123B4-93CD-FC1B-B50B-C08A44A6F4D5}"/>
              </a:ext>
            </a:extLst>
          </p:cNvPr>
          <p:cNvSpPr/>
          <p:nvPr/>
        </p:nvSpPr>
        <p:spPr bwMode="white">
          <a:xfrm>
            <a:off x="1538505" y="3797760"/>
            <a:ext cx="8640960" cy="612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560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56068F-56BE-73BC-81A9-C81527C0ED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900000"/>
            <a:ext cx="11340000" cy="18141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573B5C-C290-281E-1FBE-CB90AEAA4BEA}"/>
              </a:ext>
            </a:extLst>
          </p:cNvPr>
          <p:cNvSpPr/>
          <p:nvPr/>
        </p:nvSpPr>
        <p:spPr bwMode="white">
          <a:xfrm>
            <a:off x="3318324" y="2055344"/>
            <a:ext cx="5912795" cy="44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966C13E-186B-2C18-8D7F-C0536F3C8C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475560"/>
            <a:ext cx="11340000" cy="3617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190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0</Words>
  <Application>Microsoft Office PowerPoint</Application>
  <PresentationFormat>宽屏</PresentationFormat>
  <Paragraphs>0</Paragraphs>
  <Slides>80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80</vt:i4>
      </vt:variant>
    </vt:vector>
  </HeadingPairs>
  <TitlesOfParts>
    <vt:vector size="8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68</cp:revision>
  <dcterms:created xsi:type="dcterms:W3CDTF">2015-09-16T06:44:00Z</dcterms:created>
  <dcterms:modified xsi:type="dcterms:W3CDTF">2024-11-04T12:46:23Z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