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8837" y="2814637"/>
            <a:ext cx="793432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E9F45-FA99-AFA8-50F9-6F3AE7CCB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71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0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B8D62-BCCD-61BF-752B-A47097604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67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5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62060-196F-830B-D5FD-085894B56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0945216" cy="38768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7BF3CE-6D3B-B820-91A9-BEDEDDE92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048" y="4142360"/>
            <a:ext cx="10907952" cy="2684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2768B-1DE0-DE7F-1D1E-B77D7FE3421D}"/>
              </a:ext>
            </a:extLst>
          </p:cNvPr>
          <p:cNvSpPr/>
          <p:nvPr/>
        </p:nvSpPr>
        <p:spPr bwMode="white">
          <a:xfrm>
            <a:off x="10416480" y="4373830"/>
            <a:ext cx="499673" cy="4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2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9CAD2-7F4D-026E-D47D-25EBC9DF0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2962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DF89C-0A49-1E6A-0EA3-1A293B92DCB3}"/>
              </a:ext>
            </a:extLst>
          </p:cNvPr>
          <p:cNvSpPr/>
          <p:nvPr/>
        </p:nvSpPr>
        <p:spPr bwMode="white">
          <a:xfrm>
            <a:off x="10571249" y="2758724"/>
            <a:ext cx="342770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28343BB-1D25-2162-58C8-649D8C8DD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90684"/>
            <a:ext cx="11340000" cy="355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9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41F69-9428-FEB7-7774-ADCCE58ED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22" y="692696"/>
            <a:ext cx="109358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2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B3D88-85A0-B3ED-8EA5-7E37D5DC63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836712"/>
            <a:ext cx="75514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9AB51-FA55-CCE3-62C5-4DCC07A19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204864"/>
            <a:ext cx="11340000" cy="26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52C98-CB67-9B8D-ACAB-65E8133A6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210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FFF758-9B0A-203B-8FA5-B518FBEB4F89}"/>
              </a:ext>
            </a:extLst>
          </p:cNvPr>
          <p:cNvSpPr/>
          <p:nvPr/>
        </p:nvSpPr>
        <p:spPr bwMode="white">
          <a:xfrm>
            <a:off x="10524464" y="5758958"/>
            <a:ext cx="371335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8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DCF79-C2E3-6F02-35DD-09197BEFD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92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7C6E6-A0F8-D924-EAE3-6F1A49BFB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56946"/>
            <a:ext cx="11340000" cy="3944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E2460-A968-F660-7EFF-0EE514BAD623}"/>
              </a:ext>
            </a:extLst>
          </p:cNvPr>
          <p:cNvSpPr/>
          <p:nvPr/>
        </p:nvSpPr>
        <p:spPr bwMode="white">
          <a:xfrm>
            <a:off x="3621441" y="4800863"/>
            <a:ext cx="466549" cy="4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69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2F814-2C8F-695D-68A7-9208A06BB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676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47A62-A1ED-C06D-7052-39AD28560D5D}"/>
              </a:ext>
            </a:extLst>
          </p:cNvPr>
          <p:cNvSpPr/>
          <p:nvPr/>
        </p:nvSpPr>
        <p:spPr bwMode="white">
          <a:xfrm>
            <a:off x="2184997" y="3392899"/>
            <a:ext cx="771234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14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EC19A-2687-686C-86ED-AAECD43C2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01226"/>
            <a:ext cx="11340000" cy="4055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0E9AA-4961-1A38-F817-EF7BB1A63AE1}"/>
              </a:ext>
            </a:extLst>
          </p:cNvPr>
          <p:cNvSpPr/>
          <p:nvPr/>
        </p:nvSpPr>
        <p:spPr bwMode="white">
          <a:xfrm>
            <a:off x="10653600" y="4693376"/>
            <a:ext cx="333248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0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