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59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0" r:id="rId11"/>
    <p:sldId id="349" r:id="rId12"/>
    <p:sldId id="348" r:id="rId13"/>
    <p:sldId id="347" r:id="rId14"/>
    <p:sldId id="346" r:id="rId15"/>
    <p:sldId id="345" r:id="rId16"/>
    <p:sldId id="343" r:id="rId17"/>
    <p:sldId id="341" r:id="rId18"/>
    <p:sldId id="340" r:id="rId19"/>
    <p:sldId id="339" r:id="rId20"/>
    <p:sldId id="338" r:id="rId21"/>
    <p:sldId id="336" r:id="rId22"/>
    <p:sldId id="335" r:id="rId23"/>
    <p:sldId id="334" r:id="rId24"/>
    <p:sldId id="332" r:id="rId25"/>
    <p:sldId id="329" r:id="rId26"/>
    <p:sldId id="328" r:id="rId27"/>
    <p:sldId id="327" r:id="rId28"/>
    <p:sldId id="326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2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3012289"/>
            <a:ext cx="12191998" cy="8334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F531ED-1530-5015-2375-7331D8C38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31068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DA8FFF-5CAD-1310-91AC-EBB6AEDD3C65}"/>
              </a:ext>
            </a:extLst>
          </p:cNvPr>
          <p:cNvSpPr/>
          <p:nvPr/>
        </p:nvSpPr>
        <p:spPr bwMode="white">
          <a:xfrm>
            <a:off x="4451093" y="1925552"/>
            <a:ext cx="6889435" cy="58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8A91F6-1032-E09B-5855-272EB97BB186}"/>
              </a:ext>
            </a:extLst>
          </p:cNvPr>
          <p:cNvSpPr/>
          <p:nvPr/>
        </p:nvSpPr>
        <p:spPr bwMode="white">
          <a:xfrm>
            <a:off x="1632755" y="3071015"/>
            <a:ext cx="1342518" cy="4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2ADE815-A8A5-97DE-6ED2-3EC6BA31FF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0"/>
          <a:stretch/>
        </p:blipFill>
        <p:spPr>
          <a:xfrm>
            <a:off x="3647728" y="2924944"/>
            <a:ext cx="5509872" cy="347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45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DDA27-EFA2-4F74-4797-180119E27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2757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89B728-46D8-1F96-37E5-044A784FEA6F}"/>
              </a:ext>
            </a:extLst>
          </p:cNvPr>
          <p:cNvSpPr/>
          <p:nvPr/>
        </p:nvSpPr>
        <p:spPr bwMode="white">
          <a:xfrm>
            <a:off x="8626735" y="2106557"/>
            <a:ext cx="1133047" cy="51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2ADE815-A8A5-97DE-6ED2-3EC6BA31FF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0"/>
          <a:stretch/>
        </p:blipFill>
        <p:spPr>
          <a:xfrm>
            <a:off x="3647728" y="2924944"/>
            <a:ext cx="5509872" cy="347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75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648D32-6659-FFDC-6FB9-95BAE5E3F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1340000" cy="31401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B54CB7-1DA7-4414-CC4B-526B5082FC3E}"/>
              </a:ext>
            </a:extLst>
          </p:cNvPr>
          <p:cNvSpPr/>
          <p:nvPr/>
        </p:nvSpPr>
        <p:spPr bwMode="white">
          <a:xfrm>
            <a:off x="4528365" y="1834623"/>
            <a:ext cx="6851843" cy="6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92EEC0-CA95-FA67-3317-7D4AEB08A648}"/>
              </a:ext>
            </a:extLst>
          </p:cNvPr>
          <p:cNvSpPr/>
          <p:nvPr/>
        </p:nvSpPr>
        <p:spPr bwMode="white">
          <a:xfrm>
            <a:off x="1548163" y="2861656"/>
            <a:ext cx="7835565" cy="60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F2ADE815-A8A5-97DE-6ED2-3EC6BA31FF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0"/>
          <a:stretch/>
        </p:blipFill>
        <p:spPr>
          <a:xfrm>
            <a:off x="3071664" y="3420789"/>
            <a:ext cx="5509872" cy="347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14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C8DAF-6D52-F53B-5CBB-3D2757327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28516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80BE6D-F6B5-5E78-E183-7E01188E1F4C}"/>
              </a:ext>
            </a:extLst>
          </p:cNvPr>
          <p:cNvSpPr/>
          <p:nvPr/>
        </p:nvSpPr>
        <p:spPr bwMode="white">
          <a:xfrm>
            <a:off x="8365493" y="1027457"/>
            <a:ext cx="2827858" cy="5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FE928-AFD5-117B-409B-8BFB16E50592}"/>
              </a:ext>
            </a:extLst>
          </p:cNvPr>
          <p:cNvSpPr/>
          <p:nvPr/>
        </p:nvSpPr>
        <p:spPr bwMode="white">
          <a:xfrm>
            <a:off x="1643377" y="2019333"/>
            <a:ext cx="3780000" cy="4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2ADE815-A8A5-97DE-6ED2-3EC6BA31FF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0"/>
          <a:stretch/>
        </p:blipFill>
        <p:spPr>
          <a:xfrm>
            <a:off x="3647728" y="3028079"/>
            <a:ext cx="5509872" cy="347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39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13489-1C40-084F-0863-2C1FF9A80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1340000" cy="30846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F409CE-48DE-DDC4-3C56-24A1E8133D41}"/>
              </a:ext>
            </a:extLst>
          </p:cNvPr>
          <p:cNvSpPr/>
          <p:nvPr/>
        </p:nvSpPr>
        <p:spPr bwMode="white">
          <a:xfrm>
            <a:off x="6642118" y="1853545"/>
            <a:ext cx="468582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96FBC7-4794-CAED-1EFB-0009910066AE}"/>
              </a:ext>
            </a:extLst>
          </p:cNvPr>
          <p:cNvSpPr/>
          <p:nvPr/>
        </p:nvSpPr>
        <p:spPr bwMode="white">
          <a:xfrm>
            <a:off x="1548163" y="2717641"/>
            <a:ext cx="6395405" cy="72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F2ADE815-A8A5-97DE-6ED2-3EC6BA31FF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0"/>
          <a:stretch/>
        </p:blipFill>
        <p:spPr>
          <a:xfrm>
            <a:off x="3180466" y="3351537"/>
            <a:ext cx="5509872" cy="347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3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6FEC3-E405-23F9-FF15-A8D08F652B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548680"/>
            <a:ext cx="11340000" cy="224136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1BF85F-BA7B-37EE-974B-BBBCF9FD6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420888"/>
            <a:ext cx="9035744" cy="36867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218C031-D4B0-14C3-C574-0ADAC0B14D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93" y="5875985"/>
            <a:ext cx="11340000" cy="93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9A96E8B9-96CA-F188-D62C-8B18414DC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11340000" cy="38168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C8330E-EC01-EABC-1E16-2ECECAF749E1}"/>
              </a:ext>
            </a:extLst>
          </p:cNvPr>
          <p:cNvSpPr/>
          <p:nvPr/>
        </p:nvSpPr>
        <p:spPr bwMode="white">
          <a:xfrm>
            <a:off x="7077134" y="787234"/>
            <a:ext cx="1485340" cy="38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F4A818-128B-32B5-6CA5-E480028A8388}"/>
              </a:ext>
            </a:extLst>
          </p:cNvPr>
          <p:cNvSpPr/>
          <p:nvPr/>
        </p:nvSpPr>
        <p:spPr bwMode="white">
          <a:xfrm>
            <a:off x="1535673" y="2724300"/>
            <a:ext cx="1780503" cy="44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93FDE9-7E55-57EB-3B2F-9223629ED75C}"/>
              </a:ext>
            </a:extLst>
          </p:cNvPr>
          <p:cNvSpPr/>
          <p:nvPr/>
        </p:nvSpPr>
        <p:spPr bwMode="white">
          <a:xfrm>
            <a:off x="6943835" y="2724300"/>
            <a:ext cx="933098" cy="44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93C976-4B03-9B4A-CD0B-10EB8F1D3DE9}"/>
              </a:ext>
            </a:extLst>
          </p:cNvPr>
          <p:cNvSpPr/>
          <p:nvPr/>
        </p:nvSpPr>
        <p:spPr bwMode="white">
          <a:xfrm>
            <a:off x="2078394" y="3697604"/>
            <a:ext cx="809319" cy="38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F1BF85F-BA7B-37EE-974B-BBBCF9FD69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04"/>
          <a:stretch/>
        </p:blipFill>
        <p:spPr>
          <a:xfrm>
            <a:off x="3575720" y="4077072"/>
            <a:ext cx="5040560" cy="281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1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983D9-9DF0-9B98-3633-995D0A36A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8998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F141E2-CE8C-4D58-285D-FDBCD35BB368}"/>
              </a:ext>
            </a:extLst>
          </p:cNvPr>
          <p:cNvSpPr/>
          <p:nvPr/>
        </p:nvSpPr>
        <p:spPr bwMode="white">
          <a:xfrm>
            <a:off x="8093592" y="2420888"/>
            <a:ext cx="1841739" cy="62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1A31E4-5F6A-973A-1084-03CF003B9770}"/>
              </a:ext>
            </a:extLst>
          </p:cNvPr>
          <p:cNvSpPr/>
          <p:nvPr/>
        </p:nvSpPr>
        <p:spPr bwMode="white">
          <a:xfrm>
            <a:off x="2851402" y="4554094"/>
            <a:ext cx="1247304" cy="4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16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781D1-3411-69CF-6E62-D7767FC8A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55210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2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9B8FE-89F7-7C53-6D1D-7DF49180D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8015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79D437-29F4-A2E7-79D3-01720B534384}"/>
              </a:ext>
            </a:extLst>
          </p:cNvPr>
          <p:cNvSpPr/>
          <p:nvPr/>
        </p:nvSpPr>
        <p:spPr bwMode="white">
          <a:xfrm>
            <a:off x="4343168" y="3109415"/>
            <a:ext cx="2930331" cy="71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78A1D4-6BF7-D4F6-A4FC-E36C742D8094}"/>
              </a:ext>
            </a:extLst>
          </p:cNvPr>
          <p:cNvSpPr/>
          <p:nvPr/>
        </p:nvSpPr>
        <p:spPr bwMode="white">
          <a:xfrm>
            <a:off x="4919233" y="4301816"/>
            <a:ext cx="18002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31A4B7-9D28-4C17-E613-02A56D6F66E0}"/>
              </a:ext>
            </a:extLst>
          </p:cNvPr>
          <p:cNvSpPr/>
          <p:nvPr/>
        </p:nvSpPr>
        <p:spPr bwMode="white">
          <a:xfrm>
            <a:off x="2038913" y="5165912"/>
            <a:ext cx="18722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4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538CF-42EB-081D-D70C-808B1F3A6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82268"/>
            <a:ext cx="11340000" cy="409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B8248A-EA71-B097-FA14-C52DFD33D4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340000" cy="28598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6B4676D-A0E8-CCC1-01D1-D648FA15B6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162136"/>
            <a:ext cx="10763936" cy="3617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87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AD1A1-CA10-D981-4629-C7E16A89B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28875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29E255-EBD4-29B5-91B1-2F8F07E9F13C}"/>
              </a:ext>
            </a:extLst>
          </p:cNvPr>
          <p:cNvSpPr/>
          <p:nvPr/>
        </p:nvSpPr>
        <p:spPr bwMode="white">
          <a:xfrm>
            <a:off x="9061918" y="1565513"/>
            <a:ext cx="1852609" cy="76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6B4676D-A0E8-CCC1-01D1-D648FA15B6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195644"/>
            <a:ext cx="10763936" cy="3617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08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69416-7174-CF6F-CD1E-FDC8F96438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620688"/>
            <a:ext cx="11340000" cy="3894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512582-30D4-7266-D388-B9AC4E654779}"/>
              </a:ext>
            </a:extLst>
          </p:cNvPr>
          <p:cNvSpPr/>
          <p:nvPr/>
        </p:nvSpPr>
        <p:spPr bwMode="white">
          <a:xfrm>
            <a:off x="5757989" y="2896343"/>
            <a:ext cx="1313954" cy="44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6B4676D-A0E8-CCC1-01D1-D648FA15B6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208" y="3429000"/>
            <a:ext cx="9467792" cy="318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13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91072-9F33-0E6E-2F3A-9F43E38A2E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129995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311009A-71D0-0430-183A-5574762A9E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501616"/>
            <a:ext cx="11340000" cy="290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4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8DBF2-96FD-A881-F0CB-7C2F41781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1340000" cy="2757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EB2A93-17DF-5FD2-1950-83495F60D55D}"/>
              </a:ext>
            </a:extLst>
          </p:cNvPr>
          <p:cNvSpPr/>
          <p:nvPr/>
        </p:nvSpPr>
        <p:spPr bwMode="white">
          <a:xfrm>
            <a:off x="10363216" y="2897552"/>
            <a:ext cx="342770" cy="39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643E4F8-E888-E38C-B84B-78C7BF19FF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12"/>
          <a:stretch/>
        </p:blipFill>
        <p:spPr>
          <a:xfrm>
            <a:off x="119336" y="3334478"/>
            <a:ext cx="2736304" cy="293603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1F47334-F51B-F13F-30A4-2AE92C22D2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65"/>
          <a:stretch/>
        </p:blipFill>
        <p:spPr>
          <a:xfrm>
            <a:off x="6096000" y="3387080"/>
            <a:ext cx="2808312" cy="292535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643E4F8-E888-E38C-B84B-78C7BF19FF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24" r="17352"/>
          <a:stretch/>
        </p:blipFill>
        <p:spPr>
          <a:xfrm>
            <a:off x="2927648" y="3334478"/>
            <a:ext cx="3024336" cy="293603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31F47334-F51B-F13F-30A4-2AE92C22D2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25" r="14144"/>
          <a:stretch/>
        </p:blipFill>
        <p:spPr>
          <a:xfrm>
            <a:off x="8976320" y="3356992"/>
            <a:ext cx="2952328" cy="292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6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BC177-3574-DBE6-8182-16E5E654A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340000" cy="575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00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26488-3E9B-0A53-6049-DFAC61589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00808"/>
            <a:ext cx="11340000" cy="2884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99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EDC2A-18A6-1A18-D331-62193B08E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11340000" cy="37337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FB1213-F624-BAF7-0D50-3B9E66F13DD9}"/>
              </a:ext>
            </a:extLst>
          </p:cNvPr>
          <p:cNvSpPr/>
          <p:nvPr/>
        </p:nvSpPr>
        <p:spPr bwMode="white">
          <a:xfrm>
            <a:off x="10272165" y="3678186"/>
            <a:ext cx="380856" cy="40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F5BC177-3574-DBE6-8182-16E5E654A1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9" b="23725"/>
          <a:stretch/>
        </p:blipFill>
        <p:spPr>
          <a:xfrm>
            <a:off x="3935760" y="3211735"/>
            <a:ext cx="4320480" cy="349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82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85DDA-A8A5-FE17-1877-E95A087A8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1340000" cy="370047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5FA635-EACD-3689-77D1-42BDCDBF22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210" y="4067384"/>
            <a:ext cx="11340000" cy="279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49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28EC3F-F97E-C8A5-FCAB-5403CA290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484784"/>
            <a:ext cx="11340000" cy="39828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9B9141-9BFE-79EE-1F1D-FAD8DF21646C}"/>
              </a:ext>
            </a:extLst>
          </p:cNvPr>
          <p:cNvSpPr/>
          <p:nvPr/>
        </p:nvSpPr>
        <p:spPr bwMode="white">
          <a:xfrm>
            <a:off x="4679886" y="1951670"/>
            <a:ext cx="980705" cy="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D792F1-22AD-46D8-DFCB-62ED6A2BBAB4}"/>
              </a:ext>
            </a:extLst>
          </p:cNvPr>
          <p:cNvSpPr/>
          <p:nvPr/>
        </p:nvSpPr>
        <p:spPr bwMode="white">
          <a:xfrm>
            <a:off x="6155703" y="1508490"/>
            <a:ext cx="3380101" cy="7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6FF7F6-D8BE-B1C8-E881-70ED4F073B34}"/>
              </a:ext>
            </a:extLst>
          </p:cNvPr>
          <p:cNvSpPr/>
          <p:nvPr/>
        </p:nvSpPr>
        <p:spPr bwMode="white">
          <a:xfrm>
            <a:off x="1356913" y="2573625"/>
            <a:ext cx="28721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4583E1-D426-D0F0-22B0-D85665938950}"/>
              </a:ext>
            </a:extLst>
          </p:cNvPr>
          <p:cNvSpPr/>
          <p:nvPr/>
        </p:nvSpPr>
        <p:spPr bwMode="white">
          <a:xfrm>
            <a:off x="6469911" y="2933085"/>
            <a:ext cx="990226" cy="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D3AB8C-D8D9-1D45-4845-59C2FA6A7A7A}"/>
              </a:ext>
            </a:extLst>
          </p:cNvPr>
          <p:cNvSpPr/>
          <p:nvPr/>
        </p:nvSpPr>
        <p:spPr bwMode="white">
          <a:xfrm>
            <a:off x="8088550" y="2573624"/>
            <a:ext cx="3204649" cy="60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80D75A-0DEE-B2CB-5454-7DF47C193563}"/>
              </a:ext>
            </a:extLst>
          </p:cNvPr>
          <p:cNvSpPr/>
          <p:nvPr/>
        </p:nvSpPr>
        <p:spPr bwMode="white">
          <a:xfrm>
            <a:off x="1356913" y="3714406"/>
            <a:ext cx="1342518" cy="4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8C7FEA-5081-1AD7-1654-50D0F33CA00D}"/>
              </a:ext>
            </a:extLst>
          </p:cNvPr>
          <p:cNvSpPr/>
          <p:nvPr/>
        </p:nvSpPr>
        <p:spPr bwMode="white">
          <a:xfrm>
            <a:off x="4756057" y="4914971"/>
            <a:ext cx="980705" cy="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77C34F-5F1E-13B4-0E08-1948ADC31029}"/>
              </a:ext>
            </a:extLst>
          </p:cNvPr>
          <p:cNvSpPr/>
          <p:nvPr/>
        </p:nvSpPr>
        <p:spPr bwMode="white">
          <a:xfrm>
            <a:off x="6231876" y="4445832"/>
            <a:ext cx="3693172" cy="73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6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A9747-A224-E21A-C9E2-D58C94696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412776"/>
            <a:ext cx="11340000" cy="39053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8D6423-D510-9D0B-C5B8-01E342A50EA3}"/>
              </a:ext>
            </a:extLst>
          </p:cNvPr>
          <p:cNvSpPr/>
          <p:nvPr/>
        </p:nvSpPr>
        <p:spPr bwMode="white">
          <a:xfrm>
            <a:off x="6322926" y="1669959"/>
            <a:ext cx="333249" cy="2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98F651-1279-899C-B74F-9A26C4BC1E58}"/>
              </a:ext>
            </a:extLst>
          </p:cNvPr>
          <p:cNvSpPr/>
          <p:nvPr/>
        </p:nvSpPr>
        <p:spPr bwMode="white">
          <a:xfrm>
            <a:off x="3314161" y="2622492"/>
            <a:ext cx="304685" cy="38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9DC8B2-AE4D-DEB5-9F30-657C87D0C876}"/>
              </a:ext>
            </a:extLst>
          </p:cNvPr>
          <p:cNvSpPr/>
          <p:nvPr/>
        </p:nvSpPr>
        <p:spPr bwMode="white">
          <a:xfrm>
            <a:off x="5094664" y="2832050"/>
            <a:ext cx="990226" cy="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8AFC0D-72D1-AA5B-2DB9-65787248CF96}"/>
              </a:ext>
            </a:extLst>
          </p:cNvPr>
          <p:cNvSpPr/>
          <p:nvPr/>
        </p:nvSpPr>
        <p:spPr bwMode="white">
          <a:xfrm>
            <a:off x="6265798" y="2429609"/>
            <a:ext cx="4451338" cy="66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22F550-8A3C-967C-9AF4-A336C6C52736}"/>
              </a:ext>
            </a:extLst>
          </p:cNvPr>
          <p:cNvSpPr/>
          <p:nvPr/>
        </p:nvSpPr>
        <p:spPr bwMode="white">
          <a:xfrm>
            <a:off x="6532397" y="3651228"/>
            <a:ext cx="323727" cy="2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750703-8E00-2757-1105-D966E67E14D7}"/>
              </a:ext>
            </a:extLst>
          </p:cNvPr>
          <p:cNvSpPr/>
          <p:nvPr/>
        </p:nvSpPr>
        <p:spPr bwMode="white">
          <a:xfrm>
            <a:off x="5266050" y="4803793"/>
            <a:ext cx="980705" cy="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2C2560-8FBD-45C5-9BC0-9C1E646EC5DC}"/>
              </a:ext>
            </a:extLst>
          </p:cNvPr>
          <p:cNvSpPr/>
          <p:nvPr/>
        </p:nvSpPr>
        <p:spPr bwMode="white">
          <a:xfrm>
            <a:off x="6465748" y="4373824"/>
            <a:ext cx="4107372" cy="66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62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B8635D-095F-2995-820B-87DBE6800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87" y="1844824"/>
            <a:ext cx="11340000" cy="29539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3D09AD-671E-6B2C-B1A2-83C5D2B240B1}"/>
              </a:ext>
            </a:extLst>
          </p:cNvPr>
          <p:cNvSpPr/>
          <p:nvPr/>
        </p:nvSpPr>
        <p:spPr bwMode="white">
          <a:xfrm>
            <a:off x="6001148" y="2140217"/>
            <a:ext cx="333249" cy="2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D116B1-4271-11CD-00F8-7EB1C102A80F}"/>
              </a:ext>
            </a:extLst>
          </p:cNvPr>
          <p:cNvSpPr/>
          <p:nvPr/>
        </p:nvSpPr>
        <p:spPr bwMode="white">
          <a:xfrm>
            <a:off x="4249209" y="3312261"/>
            <a:ext cx="980705" cy="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598D75-B846-2BF3-B5BD-1D0577B8DFCC}"/>
              </a:ext>
            </a:extLst>
          </p:cNvPr>
          <p:cNvSpPr/>
          <p:nvPr/>
        </p:nvSpPr>
        <p:spPr bwMode="white">
          <a:xfrm>
            <a:off x="5734549" y="2861656"/>
            <a:ext cx="2884987" cy="68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A21EDF-CF6E-9B61-BEBB-28100674AA45}"/>
              </a:ext>
            </a:extLst>
          </p:cNvPr>
          <p:cNvSpPr/>
          <p:nvPr/>
        </p:nvSpPr>
        <p:spPr bwMode="white">
          <a:xfrm>
            <a:off x="5610770" y="4112681"/>
            <a:ext cx="323727" cy="2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84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E194DE-C415-7E7E-1925-A9B7C00DC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9307"/>
            <a:ext cx="11340000" cy="50393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BB6F72-DD99-C313-0032-1305102F205A}"/>
              </a:ext>
            </a:extLst>
          </p:cNvPr>
          <p:cNvSpPr/>
          <p:nvPr/>
        </p:nvSpPr>
        <p:spPr bwMode="white">
          <a:xfrm>
            <a:off x="10615514" y="3290869"/>
            <a:ext cx="342769" cy="39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7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AE6BE-0942-034E-6772-338796FE5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38" y="836712"/>
            <a:ext cx="1133779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4F5385-B591-3766-5785-59581EACB4C7}"/>
              </a:ext>
            </a:extLst>
          </p:cNvPr>
          <p:cNvSpPr/>
          <p:nvPr/>
        </p:nvSpPr>
        <p:spPr bwMode="white">
          <a:xfrm>
            <a:off x="10423335" y="2094140"/>
            <a:ext cx="428380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84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4C853-11BA-B8C6-20E9-8F416696A5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3779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05EE7-5B38-8D7F-C75A-457FA15F1552}"/>
              </a:ext>
            </a:extLst>
          </p:cNvPr>
          <p:cNvSpPr/>
          <p:nvPr/>
        </p:nvSpPr>
        <p:spPr bwMode="white">
          <a:xfrm>
            <a:off x="10465393" y="2122718"/>
            <a:ext cx="428380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00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C73C4-CACC-E991-3A13-96092150B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0907952" cy="46801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2ADE815-A8A5-97DE-6ED2-3EC6BA31FF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0"/>
          <a:stretch/>
        </p:blipFill>
        <p:spPr>
          <a:xfrm>
            <a:off x="6960096" y="4111252"/>
            <a:ext cx="4283216" cy="270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51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64</cp:revision>
  <dcterms:created xsi:type="dcterms:W3CDTF">2015-09-16T06:44:00Z</dcterms:created>
  <dcterms:modified xsi:type="dcterms:W3CDTF">2024-11-04T12:26:23Z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