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7" r:id="rId11"/>
    <p:sldId id="366" r:id="rId12"/>
    <p:sldId id="365" r:id="rId13"/>
    <p:sldId id="362" r:id="rId14"/>
    <p:sldId id="359" r:id="rId15"/>
    <p:sldId id="358" r:id="rId16"/>
    <p:sldId id="357" r:id="rId17"/>
    <p:sldId id="356" r:id="rId18"/>
    <p:sldId id="355" r:id="rId19"/>
    <p:sldId id="352" r:id="rId20"/>
    <p:sldId id="377" r:id="rId21"/>
    <p:sldId id="350" r:id="rId22"/>
    <p:sldId id="348" r:id="rId23"/>
    <p:sldId id="347" r:id="rId24"/>
    <p:sldId id="346" r:id="rId25"/>
    <p:sldId id="345" r:id="rId26"/>
    <p:sldId id="343" r:id="rId27"/>
    <p:sldId id="341" r:id="rId28"/>
    <p:sldId id="340" r:id="rId29"/>
    <p:sldId id="339" r:id="rId30"/>
    <p:sldId id="338" r:id="rId31"/>
    <p:sldId id="337" r:id="rId32"/>
    <p:sldId id="335" r:id="rId33"/>
    <p:sldId id="334" r:id="rId34"/>
    <p:sldId id="332" r:id="rId35"/>
    <p:sldId id="331" r:id="rId36"/>
    <p:sldId id="329" r:id="rId37"/>
    <p:sldId id="328" r:id="rId38"/>
    <p:sldId id="378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>
            <a:fillRect/>
          </a:stretch>
        </p:blipFill>
        <p:spPr>
          <a:xfrm>
            <a:off x="1391796" y="2907695"/>
            <a:ext cx="9408408" cy="1042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2077468"/>
            <a:ext cx="11340000" cy="2703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556792"/>
            <a:ext cx="11340000" cy="283178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630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3884" y="1062456"/>
            <a:ext cx="285642" cy="28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3"/>
          <a:stretch>
            <a:fillRect/>
          </a:stretch>
        </p:blipFill>
        <p:spPr>
          <a:xfrm>
            <a:off x="4632156" y="3717032"/>
            <a:ext cx="2927688" cy="3009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24907"/>
            <a:ext cx="11340000" cy="1797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1880" y="1918603"/>
            <a:ext cx="50491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r="18303" b="15016"/>
          <a:stretch>
            <a:fillRect/>
          </a:stretch>
        </p:blipFill>
        <p:spPr>
          <a:xfrm>
            <a:off x="4583430" y="4829175"/>
            <a:ext cx="2818765" cy="1890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00" y="2495193"/>
            <a:ext cx="11340000" cy="233407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928" y="4849330"/>
            <a:ext cx="11340000" cy="514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12776"/>
            <a:ext cx="11340000" cy="4020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3415" y="4423216"/>
            <a:ext cx="1580554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2080" y="4985292"/>
            <a:ext cx="752191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5"/>
          <a:stretch>
            <a:fillRect/>
          </a:stretch>
        </p:blipFill>
        <p:spPr>
          <a:xfrm>
            <a:off x="732664" y="1188602"/>
            <a:ext cx="10691928" cy="4616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6694" y="1894455"/>
            <a:ext cx="761711" cy="36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4024" y="3630473"/>
            <a:ext cx="4046599" cy="33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2538" y="4174171"/>
            <a:ext cx="790277" cy="34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07626" y="5328336"/>
            <a:ext cx="1875717" cy="34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4922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29703" y="4716147"/>
            <a:ext cx="2247052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660371"/>
            <a:ext cx="11340000" cy="3496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9439" y="2413092"/>
            <a:ext cx="1561511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3948" y="2984780"/>
            <a:ext cx="733148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7097" y="3546939"/>
            <a:ext cx="2637430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9716" y="4128155"/>
            <a:ext cx="4532192" cy="3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6820" y="4690314"/>
            <a:ext cx="437984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109409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132856"/>
            <a:ext cx="11340000" cy="23169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39772" y="2828883"/>
            <a:ext cx="780755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0200" y="3429564"/>
            <a:ext cx="428463" cy="27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40578" y="4001641"/>
            <a:ext cx="399899" cy="27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8"/>
          <a:stretch>
            <a:fillRect/>
          </a:stretch>
        </p:blipFill>
        <p:spPr>
          <a:xfrm>
            <a:off x="5303912" y="3895806"/>
            <a:ext cx="3863792" cy="256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28" y="1412776"/>
            <a:ext cx="11340000" cy="19093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72244" y="2634846"/>
            <a:ext cx="4105020" cy="54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657"/>
          <a:stretch>
            <a:fillRect/>
          </a:stretch>
        </p:blipFill>
        <p:spPr>
          <a:xfrm>
            <a:off x="1308728" y="3284984"/>
            <a:ext cx="11340000" cy="57606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51498" y="3370795"/>
            <a:ext cx="866448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22" r="8794"/>
          <a:stretch>
            <a:fillRect/>
          </a:stretch>
        </p:blipFill>
        <p:spPr>
          <a:xfrm>
            <a:off x="3368730" y="3666014"/>
            <a:ext cx="5454540" cy="21321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540" y="3645535"/>
            <a:ext cx="5340350" cy="210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43"/>
          <a:stretch>
            <a:fillRect/>
          </a:stretch>
        </p:blipFill>
        <p:spPr>
          <a:xfrm>
            <a:off x="1127448" y="1484784"/>
            <a:ext cx="11340000" cy="225571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221906" y="1995666"/>
            <a:ext cx="7118094" cy="47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8304" y="2682159"/>
            <a:ext cx="9226246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22" r="8794"/>
          <a:stretch>
            <a:fillRect/>
          </a:stretch>
        </p:blipFill>
        <p:spPr>
          <a:xfrm>
            <a:off x="3368730" y="3740502"/>
            <a:ext cx="5454540" cy="213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24744"/>
            <a:ext cx="11340000" cy="4801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4068310"/>
            <a:ext cx="295163" cy="28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96" y="836712"/>
            <a:ext cx="11340000" cy="380145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4638164"/>
            <a:ext cx="11340000" cy="170335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228907" y="4743427"/>
            <a:ext cx="1542468" cy="354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5708" y="5733256"/>
            <a:ext cx="5980492" cy="503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96" y="1412776"/>
            <a:ext cx="11340000" cy="4247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3012" y="2088975"/>
            <a:ext cx="2580302" cy="35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1128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8095" y="1681109"/>
            <a:ext cx="790277" cy="27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3813" y="1681109"/>
            <a:ext cx="904534" cy="32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0" t="28413" r="14440"/>
          <a:stretch>
            <a:fillRect/>
          </a:stretch>
        </p:blipFill>
        <p:spPr>
          <a:xfrm>
            <a:off x="2279576" y="2564904"/>
            <a:ext cx="7632848" cy="2721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484784"/>
            <a:ext cx="11340000" cy="3977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1775" y="3897910"/>
            <a:ext cx="780755" cy="35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5679" y="4460655"/>
            <a:ext cx="1904282" cy="3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98"/>
          <a:stretch>
            <a:fillRect/>
          </a:stretch>
        </p:blipFill>
        <p:spPr>
          <a:xfrm>
            <a:off x="444632" y="755984"/>
            <a:ext cx="11340000" cy="58478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283799"/>
            <a:ext cx="11340000" cy="23855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99934" y="5018552"/>
            <a:ext cx="790277" cy="34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9782" y="5591086"/>
            <a:ext cx="5274861" cy="36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8120" y="6163621"/>
            <a:ext cx="5046347" cy="36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02"/>
          <a:stretch>
            <a:fillRect/>
          </a:stretch>
        </p:blipFill>
        <p:spPr>
          <a:xfrm>
            <a:off x="1195400" y="1158722"/>
            <a:ext cx="9838464" cy="327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96081"/>
            <a:ext cx="11340000" cy="57493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416" y="1371018"/>
            <a:ext cx="11340000" cy="22740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11617" y="2058952"/>
            <a:ext cx="247556" cy="27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3028" y="3195956"/>
            <a:ext cx="342770" cy="30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02"/>
          <a:stretch>
            <a:fillRect/>
          </a:stretch>
        </p:blipFill>
        <p:spPr>
          <a:xfrm>
            <a:off x="1335455" y="3501008"/>
            <a:ext cx="9838464" cy="327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908720"/>
            <a:ext cx="11340000" cy="2291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7659" y="1032824"/>
            <a:ext cx="942619" cy="3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7004" y="1586524"/>
            <a:ext cx="5303425" cy="381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0228" y="2069568"/>
            <a:ext cx="3816988" cy="45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7482" y="2770294"/>
            <a:ext cx="1732896" cy="32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02"/>
          <a:stretch>
            <a:fillRect/>
          </a:stretch>
        </p:blipFill>
        <p:spPr>
          <a:xfrm>
            <a:off x="1176768" y="3174946"/>
            <a:ext cx="9838464" cy="327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24744"/>
            <a:ext cx="11340000" cy="4633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9713" y="2392848"/>
            <a:ext cx="342770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0166" y="2964925"/>
            <a:ext cx="1894760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5279" y="3517933"/>
            <a:ext cx="5557521" cy="423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02080" y="4109079"/>
            <a:ext cx="1666246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48428" y="4709761"/>
            <a:ext cx="952141" cy="33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02080" y="5272303"/>
            <a:ext cx="3446750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1759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1017" y="2458741"/>
            <a:ext cx="2789773" cy="33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06" t="21755"/>
          <a:stretch>
            <a:fillRect/>
          </a:stretch>
        </p:blipFill>
        <p:spPr>
          <a:xfrm>
            <a:off x="4511824" y="2955889"/>
            <a:ext cx="4104456" cy="36257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1340000" cy="284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8264" y="4058625"/>
            <a:ext cx="2475566" cy="34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12776"/>
            <a:ext cx="11340000" cy="4011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2584" y="2327555"/>
            <a:ext cx="333249" cy="2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908720"/>
            <a:ext cx="11340000" cy="3732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47007" y="3241722"/>
            <a:ext cx="1875717" cy="37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4641523"/>
            <a:ext cx="11340000" cy="17720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23783" y="5908604"/>
            <a:ext cx="3046851" cy="36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628800"/>
            <a:ext cx="11340000" cy="3432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6042" y="4031524"/>
            <a:ext cx="1618639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886" y="4603601"/>
            <a:ext cx="1847153" cy="31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2295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6195" y="2660515"/>
            <a:ext cx="342770" cy="30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1107" y="3203425"/>
            <a:ext cx="418941" cy="37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33" y="3755592"/>
            <a:ext cx="11340000" cy="17291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78432" y="3841569"/>
            <a:ext cx="4122770" cy="37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178296"/>
            <a:ext cx="11340000" cy="25014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14612" y="2780928"/>
            <a:ext cx="4551234" cy="61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2420" y="4183240"/>
            <a:ext cx="2475566" cy="37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75" y="1052736"/>
            <a:ext cx="11340000" cy="22611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6"/>
          <a:stretch>
            <a:fillRect/>
          </a:stretch>
        </p:blipFill>
        <p:spPr>
          <a:xfrm>
            <a:off x="3539716" y="3429000"/>
            <a:ext cx="5112568" cy="2605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1340000" cy="2359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2510" y="1152698"/>
            <a:ext cx="723627" cy="32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5861" y="2881958"/>
            <a:ext cx="1037833" cy="32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6"/>
          <a:stretch>
            <a:fillRect/>
          </a:stretch>
        </p:blipFill>
        <p:spPr>
          <a:xfrm>
            <a:off x="3539716" y="3429000"/>
            <a:ext cx="5112568" cy="2605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65835"/>
            <a:ext cx="11340000" cy="169906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96"/>
          <a:stretch>
            <a:fillRect/>
          </a:stretch>
        </p:blipFill>
        <p:spPr>
          <a:xfrm>
            <a:off x="6456040" y="2053957"/>
            <a:ext cx="4392488" cy="38220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861381"/>
            <a:ext cx="11340000" cy="6435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45314" y="6034284"/>
            <a:ext cx="637934" cy="29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7888" y="5875977"/>
            <a:ext cx="6624736" cy="46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57" y="764704"/>
            <a:ext cx="11157643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11716" y="1340768"/>
            <a:ext cx="104848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3558" y="1916832"/>
            <a:ext cx="1071505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558" y="2492896"/>
            <a:ext cx="104848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0736" y="3068960"/>
            <a:ext cx="10341888" cy="49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400" y="3645025"/>
            <a:ext cx="1087320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8641" y="4623467"/>
            <a:ext cx="104848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8641" y="5229200"/>
            <a:ext cx="1048488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677" y="6194973"/>
            <a:ext cx="104848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923396"/>
            <a:ext cx="11340000" cy="2801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2847782"/>
            <a:ext cx="285642" cy="28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700808"/>
            <a:ext cx="11340000" cy="3445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199" y="1910773"/>
            <a:ext cx="266599" cy="28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359662"/>
            <a:ext cx="11340000" cy="4157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1588519"/>
            <a:ext cx="295163" cy="28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2060848"/>
            <a:ext cx="11340000" cy="2149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592" y="2299690"/>
            <a:ext cx="333249" cy="28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340000" cy="768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6849" y="889492"/>
            <a:ext cx="323727" cy="27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7" r="67695" b="43404"/>
          <a:stretch>
            <a:fillRect/>
          </a:stretch>
        </p:blipFill>
        <p:spPr>
          <a:xfrm>
            <a:off x="2477924" y="1196752"/>
            <a:ext cx="3042012" cy="3030801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 r="66615"/>
          <a:stretch>
            <a:fillRect/>
          </a:stretch>
        </p:blipFill>
        <p:spPr>
          <a:xfrm>
            <a:off x="2495600" y="4149080"/>
            <a:ext cx="3143712" cy="26189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61" r="23792" b="45858"/>
          <a:stretch>
            <a:fillRect/>
          </a:stretch>
        </p:blipFill>
        <p:spPr>
          <a:xfrm>
            <a:off x="6221384" y="1188032"/>
            <a:ext cx="3168352" cy="3177072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79" t="62732" r="11558"/>
          <a:stretch>
            <a:fillRect/>
          </a:stretch>
        </p:blipFill>
        <p:spPr>
          <a:xfrm>
            <a:off x="5656988" y="4549213"/>
            <a:ext cx="4968552" cy="218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13219"/>
            <a:ext cx="11340000" cy="4015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2927" y="1327688"/>
            <a:ext cx="257078" cy="28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2024-11-05T05:17:25Z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