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41" r:id="rId3"/>
    <p:sldId id="339" r:id="rId4"/>
    <p:sldId id="338" r:id="rId5"/>
    <p:sldId id="337" r:id="rId6"/>
    <p:sldId id="336" r:id="rId7"/>
    <p:sldId id="342" r:id="rId8"/>
    <p:sldId id="335" r:id="rId9"/>
    <p:sldId id="333" r:id="rId10"/>
    <p:sldId id="332" r:id="rId11"/>
    <p:sldId id="330" r:id="rId12"/>
    <p:sldId id="329" r:id="rId13"/>
    <p:sldId id="343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3064661"/>
            <a:ext cx="12097344" cy="728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B7608-1A38-B402-03D0-98C4A74C6B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81" r="64658"/>
          <a:stretch/>
        </p:blipFill>
        <p:spPr>
          <a:xfrm>
            <a:off x="1847528" y="764704"/>
            <a:ext cx="4007808" cy="7431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823FEB-8D2C-4DF3-F039-279F444FC4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507838"/>
            <a:ext cx="6912768" cy="506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67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D918B-B0E0-E3EB-24C4-C1C7339BD6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92"/>
          <a:stretch/>
        </p:blipFill>
        <p:spPr>
          <a:xfrm>
            <a:off x="852000" y="1844824"/>
            <a:ext cx="1134000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30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88ED918B-B0E0-E3EB-24C4-C1C7339BD6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08"/>
          <a:stretch/>
        </p:blipFill>
        <p:spPr>
          <a:xfrm>
            <a:off x="851504" y="1124744"/>
            <a:ext cx="11340000" cy="181289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52E6E9E-BDEB-39C2-AA86-4C5099E1D6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496" y="2918951"/>
            <a:ext cx="7920880" cy="353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0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30B08EC-C905-EF16-CB62-BC2F8C4ED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44" y="616192"/>
            <a:ext cx="11340000" cy="28128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FCE1650-5AB2-A749-44B0-21FECCED11D2}"/>
              </a:ext>
            </a:extLst>
          </p:cNvPr>
          <p:cNvSpPr/>
          <p:nvPr/>
        </p:nvSpPr>
        <p:spPr bwMode="white">
          <a:xfrm>
            <a:off x="9007557" y="696920"/>
            <a:ext cx="2444131" cy="65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09981-390B-E575-B3C0-517CFC6AC6D4}"/>
              </a:ext>
            </a:extLst>
          </p:cNvPr>
          <p:cNvSpPr/>
          <p:nvPr/>
        </p:nvSpPr>
        <p:spPr bwMode="white">
          <a:xfrm>
            <a:off x="1586593" y="1613649"/>
            <a:ext cx="10081120" cy="66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08B61E-10A4-AF33-3D13-C0E682898895}"/>
              </a:ext>
            </a:extLst>
          </p:cNvPr>
          <p:cNvSpPr/>
          <p:nvPr/>
        </p:nvSpPr>
        <p:spPr bwMode="white">
          <a:xfrm>
            <a:off x="1628463" y="2666204"/>
            <a:ext cx="504634" cy="4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1823FEB-8D2C-4DF3-F039-279F444FC4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285392"/>
            <a:ext cx="6192688" cy="453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91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688A0-5E5B-AB2D-0921-629D3CDC2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548680"/>
            <a:ext cx="11340000" cy="27517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00177-5FD8-842D-C868-86C154E59975}"/>
              </a:ext>
            </a:extLst>
          </p:cNvPr>
          <p:cNvSpPr/>
          <p:nvPr/>
        </p:nvSpPr>
        <p:spPr bwMode="white">
          <a:xfrm>
            <a:off x="8459607" y="681984"/>
            <a:ext cx="2789773" cy="51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AD1C3E-F3E7-85D1-2F1E-AAD14F297DAB}"/>
              </a:ext>
            </a:extLst>
          </p:cNvPr>
          <p:cNvSpPr/>
          <p:nvPr/>
        </p:nvSpPr>
        <p:spPr bwMode="white">
          <a:xfrm>
            <a:off x="1718448" y="1421496"/>
            <a:ext cx="9694088" cy="66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45FF74-CF9D-3B20-3321-8DCADAF8CA7C}"/>
              </a:ext>
            </a:extLst>
          </p:cNvPr>
          <p:cNvSpPr/>
          <p:nvPr/>
        </p:nvSpPr>
        <p:spPr bwMode="white">
          <a:xfrm>
            <a:off x="1642277" y="2396073"/>
            <a:ext cx="6817330" cy="6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B1823FEB-8D2C-4DF3-F039-279F444FC4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016258"/>
            <a:ext cx="5184576" cy="379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3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9FD8F-67AB-EA7A-B6B8-4D2ECAB7C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1758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A995EE-1DAF-C463-6633-889C5524A1F7}"/>
              </a:ext>
            </a:extLst>
          </p:cNvPr>
          <p:cNvSpPr/>
          <p:nvPr/>
        </p:nvSpPr>
        <p:spPr bwMode="white">
          <a:xfrm>
            <a:off x="3358426" y="2257706"/>
            <a:ext cx="590327" cy="39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52E6E9E-BDEB-39C2-AA86-4C5099E1D6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44"/>
          <a:stretch/>
        </p:blipFill>
        <p:spPr>
          <a:xfrm>
            <a:off x="4343244" y="2765322"/>
            <a:ext cx="3505512" cy="353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25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E6797-6FA3-3C3A-07D7-577324C88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27184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CBB26-93F8-AF97-0C87-0D45CF760685}"/>
              </a:ext>
            </a:extLst>
          </p:cNvPr>
          <p:cNvSpPr/>
          <p:nvPr/>
        </p:nvSpPr>
        <p:spPr bwMode="white">
          <a:xfrm>
            <a:off x="7737080" y="1997560"/>
            <a:ext cx="3518856" cy="6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53F7D3-DC82-0AA1-7E8B-0EFF33E24CBF}"/>
              </a:ext>
            </a:extLst>
          </p:cNvPr>
          <p:cNvSpPr/>
          <p:nvPr/>
        </p:nvSpPr>
        <p:spPr bwMode="white">
          <a:xfrm>
            <a:off x="1548163" y="2861656"/>
            <a:ext cx="3768297" cy="67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252E6E9E-BDEB-39C2-AA86-4C5099E1D6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6"/>
          <a:stretch/>
        </p:blipFill>
        <p:spPr>
          <a:xfrm>
            <a:off x="6023992" y="3212976"/>
            <a:ext cx="4417052" cy="353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31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CFE57-63B5-0CB6-8A9F-50FEB4B7B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340000" cy="36509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523FDD-7AA2-9461-F8CA-E567D925D2B4}"/>
              </a:ext>
            </a:extLst>
          </p:cNvPr>
          <p:cNvSpPr/>
          <p:nvPr/>
        </p:nvSpPr>
        <p:spPr bwMode="white">
          <a:xfrm>
            <a:off x="9840117" y="2780301"/>
            <a:ext cx="380856" cy="36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F8D5540-5BE2-18D7-21D4-6CDF49E745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17"/>
          <a:stretch/>
        </p:blipFill>
        <p:spPr>
          <a:xfrm>
            <a:off x="3575720" y="3637290"/>
            <a:ext cx="7416824" cy="261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1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D73830-A291-52C3-EC0B-DDD246012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92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10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D9556-D1AB-4019-1DDA-7A6E2BE60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56517"/>
            <a:ext cx="11340000" cy="374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12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B3488-089E-1D5F-CF70-D6B5E32D2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1340000" cy="346284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8D9556-D1AB-4019-1DDA-7A6E2BE60B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r="11736"/>
          <a:stretch/>
        </p:blipFill>
        <p:spPr>
          <a:xfrm>
            <a:off x="4367808" y="3933056"/>
            <a:ext cx="3923176" cy="287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79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77FC3-92B9-A7F6-D297-4C9BFB38BA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42"/>
          <a:stretch/>
        </p:blipFill>
        <p:spPr>
          <a:xfrm>
            <a:off x="1271464" y="908720"/>
            <a:ext cx="11340000" cy="27450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A5C7C-24F8-E66B-F5A7-DDDBD803AAB7}"/>
              </a:ext>
            </a:extLst>
          </p:cNvPr>
          <p:cNvSpPr/>
          <p:nvPr/>
        </p:nvSpPr>
        <p:spPr bwMode="white">
          <a:xfrm>
            <a:off x="1814184" y="2919687"/>
            <a:ext cx="2808816" cy="4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38D9556-D1AB-4019-1DDA-7A6E2BE60B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r="11736"/>
          <a:stretch/>
        </p:blipFill>
        <p:spPr>
          <a:xfrm>
            <a:off x="4439816" y="3653744"/>
            <a:ext cx="3923176" cy="287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5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77FC3-92B9-A7F6-D297-4C9BFB38BA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58"/>
          <a:stretch/>
        </p:blipFill>
        <p:spPr>
          <a:xfrm>
            <a:off x="1343472" y="1052736"/>
            <a:ext cx="11340000" cy="26207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C77029-7DE8-0D7C-E647-0931F80220A3}"/>
              </a:ext>
            </a:extLst>
          </p:cNvPr>
          <p:cNvSpPr/>
          <p:nvPr/>
        </p:nvSpPr>
        <p:spPr bwMode="white">
          <a:xfrm>
            <a:off x="9303371" y="2053257"/>
            <a:ext cx="1666246" cy="4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25C95E-2290-B2F8-E095-7B94E9E383B2}"/>
              </a:ext>
            </a:extLst>
          </p:cNvPr>
          <p:cNvSpPr/>
          <p:nvPr/>
        </p:nvSpPr>
        <p:spPr bwMode="white">
          <a:xfrm>
            <a:off x="1343472" y="2780928"/>
            <a:ext cx="69601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38D9556-D1AB-4019-1DDA-7A6E2BE60B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r="11736"/>
          <a:stretch/>
        </p:blipFill>
        <p:spPr>
          <a:xfrm>
            <a:off x="4380432" y="3673468"/>
            <a:ext cx="3923176" cy="287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12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3BFE45-C8C6-87FC-6161-2C9679BA3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345178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8924C2-AC93-5463-0A30-F28559DF63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273361"/>
            <a:ext cx="11340000" cy="224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3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D15ED-26BD-B8A5-DDD5-1D42BCC5A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164291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32B7608-1A38-B402-03D0-98C4A74C6B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32775"/>
          <a:stretch/>
        </p:blipFill>
        <p:spPr>
          <a:xfrm>
            <a:off x="983432" y="3234277"/>
            <a:ext cx="10632544" cy="171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81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2024-11-04T12:27:39Z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