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3" r:id="rId22"/>
    <p:sldId id="332" r:id="rId23"/>
    <p:sldId id="331" r:id="rId24"/>
    <p:sldId id="330" r:id="rId25"/>
    <p:sldId id="329" r:id="rId26"/>
    <p:sldId id="328" r:id="rId27"/>
    <p:sldId id="326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2997268"/>
            <a:ext cx="11809312" cy="863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00808"/>
            <a:ext cx="11340000" cy="3622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5652" y="1948684"/>
            <a:ext cx="533198" cy="50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6332" y="4646723"/>
            <a:ext cx="2713602" cy="45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653658"/>
            <a:ext cx="11340000" cy="3550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4830" y="3534586"/>
            <a:ext cx="2993834" cy="629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4351" y="4398682"/>
            <a:ext cx="233624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2846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028" y="3042913"/>
            <a:ext cx="380856" cy="39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13"/>
          <a:stretch>
            <a:fillRect/>
          </a:stretch>
        </p:blipFill>
        <p:spPr>
          <a:xfrm>
            <a:off x="1127448" y="3704367"/>
            <a:ext cx="11018626" cy="24881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63" r="5269"/>
          <a:stretch>
            <a:fillRect/>
          </a:stretch>
        </p:blipFill>
        <p:spPr>
          <a:xfrm>
            <a:off x="767408" y="1556792"/>
            <a:ext cx="10945216" cy="4621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769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5036" y="3011139"/>
            <a:ext cx="380856" cy="39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75878"/>
            <a:ext cx="11340000" cy="3706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331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5421" y="2322515"/>
            <a:ext cx="342770" cy="39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96" y="1484784"/>
            <a:ext cx="11340000" cy="4314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5470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728" y="2243886"/>
            <a:ext cx="380856" cy="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340000" cy="2660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6857" y="2724022"/>
            <a:ext cx="380856" cy="39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200" y="3212976"/>
            <a:ext cx="11340000" cy="3562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96752"/>
            <a:ext cx="11340000" cy="4574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0770" y="2521515"/>
            <a:ext cx="342769" cy="39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340768"/>
            <a:ext cx="11340000" cy="4519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0728"/>
            <a:ext cx="11340000" cy="5011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121" y="2124087"/>
            <a:ext cx="371335" cy="4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5"/>
          <a:stretch>
            <a:fillRect/>
          </a:stretch>
        </p:blipFill>
        <p:spPr>
          <a:xfrm>
            <a:off x="1150913" y="836712"/>
            <a:ext cx="1020167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787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241" y="2303113"/>
            <a:ext cx="342770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0"/>
          <a:stretch>
            <a:fillRect/>
          </a:stretch>
        </p:blipFill>
        <p:spPr>
          <a:xfrm>
            <a:off x="989829" y="836712"/>
            <a:ext cx="1043476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405" y="692785"/>
            <a:ext cx="9545320" cy="2260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2330450"/>
            <a:ext cx="47371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47"/>
          <a:stretch>
            <a:fillRect/>
          </a:stretch>
        </p:blipFill>
        <p:spPr>
          <a:xfrm>
            <a:off x="2352040" y="2925445"/>
            <a:ext cx="7741285" cy="3792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836930"/>
            <a:ext cx="8861425" cy="3382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4218940"/>
            <a:ext cx="8862060" cy="244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298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61" y="764704"/>
            <a:ext cx="110058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4619" y="1041932"/>
            <a:ext cx="332670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548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9864" y="4802508"/>
            <a:ext cx="1171134" cy="52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924" y="5679560"/>
            <a:ext cx="1685289" cy="51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96572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0728"/>
            <a:ext cx="11340000" cy="5199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728" y="3847287"/>
            <a:ext cx="333249" cy="39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5215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2206" y="2091936"/>
            <a:ext cx="371335" cy="40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12776"/>
            <a:ext cx="11340000" cy="3534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2024-11-05T07:04:27Z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