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3"/>
    <p:sldId id="354" r:id="rId4"/>
    <p:sldId id="353" r:id="rId5"/>
    <p:sldId id="352" r:id="rId6"/>
    <p:sldId id="350" r:id="rId7"/>
    <p:sldId id="349" r:id="rId8"/>
    <p:sldId id="348" r:id="rId9"/>
    <p:sldId id="346" r:id="rId10"/>
    <p:sldId id="345" r:id="rId11"/>
    <p:sldId id="344" r:id="rId12"/>
    <p:sldId id="343" r:id="rId13"/>
    <p:sldId id="342" r:id="rId14"/>
    <p:sldId id="341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7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8698" b="60990"/>
          <a:stretch>
            <a:fillRect/>
          </a:stretch>
        </p:blipFill>
        <p:spPr>
          <a:xfrm>
            <a:off x="1139789" y="2118515"/>
            <a:ext cx="9912423" cy="10224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550" t="66484"/>
          <a:stretch>
            <a:fillRect/>
          </a:stretch>
        </p:blipFill>
        <p:spPr>
          <a:xfrm>
            <a:off x="2471937" y="3861047"/>
            <a:ext cx="7248127" cy="8784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98178"/>
            <a:ext cx="11340000" cy="36616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548680"/>
            <a:ext cx="11340000" cy="3972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6472" y="3873242"/>
            <a:ext cx="428463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 b="25302"/>
          <a:stretch>
            <a:fillRect/>
          </a:stretch>
        </p:blipFill>
        <p:spPr>
          <a:xfrm>
            <a:off x="1482436" y="4437112"/>
            <a:ext cx="9408408" cy="2381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"/>
          <a:stretch>
            <a:fillRect/>
          </a:stretch>
        </p:blipFill>
        <p:spPr>
          <a:xfrm>
            <a:off x="803412" y="1639788"/>
            <a:ext cx="10585176" cy="3578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340000" cy="41720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1020" y="3484728"/>
            <a:ext cx="380856" cy="40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00" y="5041558"/>
            <a:ext cx="11340000" cy="8740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3772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6857" y="2713744"/>
            <a:ext cx="371335" cy="40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5324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2113" y="4988887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/>
          <a:stretch>
            <a:fillRect/>
          </a:stretch>
        </p:blipFill>
        <p:spPr>
          <a:xfrm>
            <a:off x="1944176" y="1495394"/>
            <a:ext cx="8760336" cy="38058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340000" cy="56534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4849" y="4036543"/>
            <a:ext cx="380856" cy="39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340000" cy="5044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4849" y="2311581"/>
            <a:ext cx="380856" cy="39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00808"/>
            <a:ext cx="11340000" cy="3739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5421" y="2912308"/>
            <a:ext cx="342770" cy="39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52736"/>
            <a:ext cx="11340000" cy="509470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715078" y="2573624"/>
            <a:ext cx="2345874" cy="64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43793" y="3623894"/>
            <a:ext cx="542721" cy="40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8252" y="4519038"/>
            <a:ext cx="533198" cy="50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81174" y="4373824"/>
            <a:ext cx="1159898" cy="66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91702" y="5471319"/>
            <a:ext cx="533198" cy="40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01360"/>
            <a:ext cx="1081780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3864" y="4262208"/>
            <a:ext cx="554060" cy="49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83256" y="6088010"/>
            <a:ext cx="508645" cy="39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714" y="652179"/>
            <a:ext cx="11340000" cy="4660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5139" y="871373"/>
            <a:ext cx="447506" cy="419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7230" y="1814864"/>
            <a:ext cx="1456774" cy="409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35786" y="3387348"/>
            <a:ext cx="3832400" cy="73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1991" y="4607217"/>
            <a:ext cx="1551989" cy="4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08" b="45404"/>
          <a:stretch>
            <a:fillRect/>
          </a:stretch>
        </p:blipFill>
        <p:spPr>
          <a:xfrm>
            <a:off x="687097" y="5199421"/>
            <a:ext cx="10817805" cy="1296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2712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1370" y="2376864"/>
            <a:ext cx="485591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08" b="45404"/>
          <a:stretch>
            <a:fillRect/>
          </a:stretch>
        </p:blipFill>
        <p:spPr>
          <a:xfrm>
            <a:off x="687097" y="4149080"/>
            <a:ext cx="10817805" cy="1296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244"/>
          <a:stretch>
            <a:fillRect/>
          </a:stretch>
        </p:blipFill>
        <p:spPr>
          <a:xfrm>
            <a:off x="444632" y="620688"/>
            <a:ext cx="11340000" cy="274502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8" r="13170"/>
          <a:stretch>
            <a:fillRect/>
          </a:stretch>
        </p:blipFill>
        <p:spPr>
          <a:xfrm>
            <a:off x="2279576" y="3140968"/>
            <a:ext cx="7579472" cy="3745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189665"/>
            <a:ext cx="11340000" cy="18752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34"/>
          <a:stretch>
            <a:fillRect/>
          </a:stretch>
        </p:blipFill>
        <p:spPr>
          <a:xfrm>
            <a:off x="191344" y="1412776"/>
            <a:ext cx="11340000" cy="17853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88825" y="2607271"/>
            <a:ext cx="428463" cy="3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22612"/>
            <a:ext cx="11340000" cy="5170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/>
          <a:stretch>
            <a:fillRect/>
          </a:stretch>
        </p:blipFill>
        <p:spPr>
          <a:xfrm>
            <a:off x="1080080" y="1239306"/>
            <a:ext cx="10344512" cy="4565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7"/>
          <a:stretch>
            <a:fillRect/>
          </a:stretch>
        </p:blipFill>
        <p:spPr>
          <a:xfrm>
            <a:off x="1055440" y="1079445"/>
            <a:ext cx="10297144" cy="4699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25968" y="1327268"/>
            <a:ext cx="571284" cy="50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0175" y="2261371"/>
            <a:ext cx="2475566" cy="48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2845" y="3205005"/>
            <a:ext cx="1294911" cy="48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11963" y="4820630"/>
            <a:ext cx="2271365" cy="73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96752"/>
            <a:ext cx="11340000" cy="4641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3793" y="1482651"/>
            <a:ext cx="742670" cy="466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4801" y="2397530"/>
            <a:ext cx="1447254" cy="390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28831" y="2368940"/>
            <a:ext cx="447506" cy="476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91854" y="3283818"/>
            <a:ext cx="561763" cy="466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66816" y="3283818"/>
            <a:ext cx="561762" cy="476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57849" y="4198697"/>
            <a:ext cx="580806" cy="505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11602" y="5113575"/>
            <a:ext cx="571284" cy="51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9453245" cy="37490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34525" y="2925445"/>
            <a:ext cx="54483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775460" y="4398010"/>
            <a:ext cx="7061835" cy="2227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836712"/>
            <a:ext cx="11340000" cy="56810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3163" y="4058523"/>
            <a:ext cx="428463" cy="39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52736"/>
            <a:ext cx="11340000" cy="48568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5556" y="2281230"/>
            <a:ext cx="437984" cy="39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19471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08" y="3215920"/>
            <a:ext cx="11340000" cy="27184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86132" y="3378075"/>
            <a:ext cx="371335" cy="40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5"/>
          <a:stretch>
            <a:fillRect/>
          </a:stretch>
        </p:blipFill>
        <p:spPr>
          <a:xfrm>
            <a:off x="876680" y="900000"/>
            <a:ext cx="10691928" cy="55313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1340000" cy="5808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028" y="4049951"/>
            <a:ext cx="380856" cy="399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2024-11-05T06:24:22Z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