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71" r:id="rId4"/>
    <p:sldId id="370" r:id="rId5"/>
    <p:sldId id="368" r:id="rId6"/>
    <p:sldId id="367" r:id="rId7"/>
    <p:sldId id="365" r:id="rId8"/>
    <p:sldId id="364" r:id="rId9"/>
    <p:sldId id="363" r:id="rId10"/>
    <p:sldId id="362" r:id="rId11"/>
    <p:sldId id="361" r:id="rId12"/>
    <p:sldId id="360" r:id="rId13"/>
    <p:sldId id="358" r:id="rId14"/>
    <p:sldId id="355" r:id="rId15"/>
    <p:sldId id="354" r:id="rId16"/>
    <p:sldId id="352" r:id="rId17"/>
    <p:sldId id="350" r:id="rId18"/>
    <p:sldId id="349" r:id="rId19"/>
    <p:sldId id="347" r:id="rId20"/>
    <p:sldId id="346" r:id="rId21"/>
    <p:sldId id="344" r:id="rId22"/>
    <p:sldId id="343" r:id="rId23"/>
    <p:sldId id="341" r:id="rId24"/>
    <p:sldId id="340" r:id="rId25"/>
    <p:sldId id="338" r:id="rId26"/>
    <p:sldId id="337" r:id="rId27"/>
    <p:sldId id="336" r:id="rId28"/>
    <p:sldId id="335" r:id="rId29"/>
    <p:sldId id="333" r:id="rId30"/>
    <p:sldId id="332" r:id="rId31"/>
    <p:sldId id="331" r:id="rId32"/>
    <p:sldId id="330" r:id="rId33"/>
    <p:sldId id="329" r:id="rId34"/>
    <p:sldId id="328" r:id="rId35"/>
    <p:sldId id="326" r:id="rId36"/>
    <p:sldId id="372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7088"/>
          <a:stretch>
            <a:fillRect/>
          </a:stretch>
        </p:blipFill>
        <p:spPr>
          <a:xfrm>
            <a:off x="3119988" y="2957037"/>
            <a:ext cx="6000348" cy="943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53114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17"/>
          <a:stretch>
            <a:fillRect/>
          </a:stretch>
        </p:blipFill>
        <p:spPr>
          <a:xfrm>
            <a:off x="833368" y="4583883"/>
            <a:ext cx="11340000" cy="13653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69438" y="4727102"/>
            <a:ext cx="790277" cy="36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45"/>
          <a:stretch>
            <a:fillRect/>
          </a:stretch>
        </p:blipFill>
        <p:spPr>
          <a:xfrm>
            <a:off x="695400" y="1196752"/>
            <a:ext cx="11340000" cy="19406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6659" y="1266011"/>
            <a:ext cx="1951889" cy="37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3183" y="1963019"/>
            <a:ext cx="799798" cy="34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137429"/>
            <a:ext cx="11340000" cy="275455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75551" y="4033373"/>
            <a:ext cx="771234" cy="35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27238" y="4719628"/>
            <a:ext cx="1161612" cy="34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04216" y="5405883"/>
            <a:ext cx="2618387" cy="35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64" y="620688"/>
            <a:ext cx="11340000" cy="276313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3437720"/>
            <a:ext cx="11340000" cy="6307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005064"/>
            <a:ext cx="11340000" cy="27760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774064" y="5373216"/>
            <a:ext cx="1850327" cy="5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45450" y="6237315"/>
            <a:ext cx="418942" cy="31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058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1747" y="3594666"/>
            <a:ext cx="2665994" cy="35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1269" y="4957156"/>
            <a:ext cx="790277" cy="36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3475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5317" y="3112364"/>
            <a:ext cx="390377" cy="31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564" y="3769352"/>
            <a:ext cx="1523425" cy="34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312080"/>
            <a:ext cx="11340000" cy="208522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30639" y="5121412"/>
            <a:ext cx="437984" cy="38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12614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23"/>
          <a:stretch>
            <a:fillRect/>
          </a:stretch>
        </p:blipFill>
        <p:spPr>
          <a:xfrm>
            <a:off x="1991544" y="1844824"/>
            <a:ext cx="8400296" cy="4866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412776"/>
            <a:ext cx="11340000" cy="4148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00192" y="1593996"/>
            <a:ext cx="1904282" cy="37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0141" y="2299801"/>
            <a:ext cx="799798" cy="352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7270" y="3654184"/>
            <a:ext cx="1523425" cy="37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2232" y="5075332"/>
            <a:ext cx="1742418" cy="28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58780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000" y="2141576"/>
            <a:ext cx="11340000" cy="31750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18256" y="4134311"/>
            <a:ext cx="304685" cy="27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56991"/>
            <a:ext cx="11340000" cy="35440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0740" y="1838002"/>
            <a:ext cx="790277" cy="32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0412" y="4686554"/>
            <a:ext cx="8664483" cy="38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67702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65" y="4949888"/>
            <a:ext cx="11340000" cy="7165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19162" y="5093193"/>
            <a:ext cx="1133047" cy="35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3333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4841" y="3747561"/>
            <a:ext cx="333249" cy="28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27002"/>
            <a:ext cx="11340000" cy="2274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8339" y="1227002"/>
            <a:ext cx="1173621" cy="49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564" y="2096475"/>
            <a:ext cx="2142317" cy="554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3579" y="2287568"/>
            <a:ext cx="2932594" cy="36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1564" y="2891906"/>
            <a:ext cx="5074911" cy="46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0" t="39166" r="14276"/>
          <a:stretch>
            <a:fillRect/>
          </a:stretch>
        </p:blipFill>
        <p:spPr>
          <a:xfrm>
            <a:off x="2243572" y="3640406"/>
            <a:ext cx="7704856" cy="2236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2346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0891" y="2924479"/>
            <a:ext cx="4989219" cy="55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687714"/>
            <a:ext cx="11340000" cy="19650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41143" y="3868959"/>
            <a:ext cx="295163" cy="26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4170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190098"/>
            <a:ext cx="11340000" cy="3200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4143" y="3352524"/>
            <a:ext cx="1180654" cy="37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4390869"/>
            <a:ext cx="11340000" cy="163041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75100" y="4991550"/>
            <a:ext cx="809319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0000"/>
            <a:ext cx="11340000" cy="5449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980728"/>
            <a:ext cx="11340000" cy="5234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5301" y="3135552"/>
            <a:ext cx="1456775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5301" y="4908991"/>
            <a:ext cx="1504382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29" y="592183"/>
            <a:ext cx="11340000" cy="2861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7121" y="1527042"/>
            <a:ext cx="238035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8531" y="2041063"/>
            <a:ext cx="1158741" cy="48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7449" y="2738544"/>
            <a:ext cx="4761232" cy="48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31"/>
          <a:stretch>
            <a:fillRect/>
          </a:stretch>
        </p:blipFill>
        <p:spPr>
          <a:xfrm>
            <a:off x="2423592" y="3398228"/>
            <a:ext cx="7344816" cy="3136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24445"/>
            <a:ext cx="11340000" cy="19736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6558" y="2077679"/>
            <a:ext cx="3856171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7641" y="2773707"/>
            <a:ext cx="1847153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31"/>
          <a:stretch>
            <a:fillRect/>
          </a:stretch>
        </p:blipFill>
        <p:spPr>
          <a:xfrm>
            <a:off x="2423592" y="3284984"/>
            <a:ext cx="7344816" cy="3136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73"/>
          <a:stretch>
            <a:fillRect/>
          </a:stretch>
        </p:blipFill>
        <p:spPr>
          <a:xfrm>
            <a:off x="426000" y="1556792"/>
            <a:ext cx="11340000" cy="4104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772816"/>
            <a:ext cx="11340000" cy="426054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36"/>
          <a:stretch>
            <a:fillRect/>
          </a:stretch>
        </p:blipFill>
        <p:spPr>
          <a:xfrm>
            <a:off x="228608" y="1196752"/>
            <a:ext cx="11340000" cy="594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20688"/>
            <a:ext cx="11340000" cy="2711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1508656"/>
            <a:ext cx="285642" cy="28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3332333"/>
            <a:ext cx="11340000" cy="33809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90191" y="4903772"/>
            <a:ext cx="257078" cy="27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00000"/>
            <a:ext cx="11340000" cy="13429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40068" y="1628800"/>
            <a:ext cx="424939" cy="37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7" t="13521" r="20319"/>
          <a:stretch>
            <a:fillRect/>
          </a:stretch>
        </p:blipFill>
        <p:spPr>
          <a:xfrm>
            <a:off x="2279576" y="2348880"/>
            <a:ext cx="7560840" cy="368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1561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9225" y="1051564"/>
            <a:ext cx="4922569" cy="36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4263" y="1556281"/>
            <a:ext cx="3551487" cy="72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7" t="13521" r="20319"/>
          <a:stretch>
            <a:fillRect/>
          </a:stretch>
        </p:blipFill>
        <p:spPr>
          <a:xfrm>
            <a:off x="2279576" y="2408816"/>
            <a:ext cx="7560840" cy="368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1312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7692" y="1393343"/>
            <a:ext cx="2665994" cy="36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9556" y="2073760"/>
            <a:ext cx="5484332" cy="36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7" t="13521" r="20319"/>
          <a:stretch>
            <a:fillRect/>
          </a:stretch>
        </p:blipFill>
        <p:spPr>
          <a:xfrm>
            <a:off x="2207568" y="2562090"/>
            <a:ext cx="7560840" cy="368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692696"/>
            <a:ext cx="11340000" cy="1360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5812" y="855526"/>
            <a:ext cx="2304181" cy="36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6820" y="1535583"/>
            <a:ext cx="4551234" cy="36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7" t="13521" r="20319"/>
          <a:stretch>
            <a:fillRect/>
          </a:stretch>
        </p:blipFill>
        <p:spPr>
          <a:xfrm>
            <a:off x="2639539" y="2993369"/>
            <a:ext cx="7560840" cy="36844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160060"/>
            <a:ext cx="11340000" cy="133007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42377" y="2992555"/>
            <a:ext cx="1523425" cy="373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2703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836712"/>
            <a:ext cx="11340000" cy="5805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392" y="1628800"/>
            <a:ext cx="108732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384" y="2204865"/>
            <a:ext cx="11089232" cy="61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368" y="3038177"/>
            <a:ext cx="7921813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408" y="3573018"/>
            <a:ext cx="10729192" cy="58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848" y="4342028"/>
            <a:ext cx="11120768" cy="81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392" y="5445224"/>
            <a:ext cx="10873208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715" y="6069965"/>
            <a:ext cx="1087310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844824"/>
            <a:ext cx="11340000" cy="3368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0097" y="2064275"/>
            <a:ext cx="333249" cy="28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14912"/>
            <a:ext cx="11340000" cy="2038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4935" y="1043475"/>
            <a:ext cx="257078" cy="27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852936"/>
            <a:ext cx="11340000" cy="33938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05892" y="3072201"/>
            <a:ext cx="285642" cy="28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412776"/>
            <a:ext cx="11340000" cy="4033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9140" y="2299495"/>
            <a:ext cx="285642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033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7328" y="2223218"/>
            <a:ext cx="333249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12776"/>
            <a:ext cx="11340000" cy="3449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1631951"/>
            <a:ext cx="285642" cy="2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46644"/>
            <a:ext cx="11340000" cy="5118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0670" y="1265878"/>
            <a:ext cx="266599" cy="28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2024-11-05T05:18:50Z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