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3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3000544"/>
            <a:ext cx="11809310" cy="85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4D2D3-4101-02DB-8AD5-4662DD20D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04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AC049-9AAA-BC1C-93A7-66D33EE91DB7}"/>
              </a:ext>
            </a:extLst>
          </p:cNvPr>
          <p:cNvSpPr/>
          <p:nvPr/>
        </p:nvSpPr>
        <p:spPr bwMode="white">
          <a:xfrm>
            <a:off x="3215773" y="2446681"/>
            <a:ext cx="2770730" cy="4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DE9624-20FF-209F-C5EE-F0E338CEFDEF}"/>
              </a:ext>
            </a:extLst>
          </p:cNvPr>
          <p:cNvSpPr/>
          <p:nvPr/>
        </p:nvSpPr>
        <p:spPr bwMode="white">
          <a:xfrm>
            <a:off x="4377385" y="4334361"/>
            <a:ext cx="1133047" cy="4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98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0280F-B837-3E72-5965-D168E157D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2957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53D66-BA76-4CB2-C059-393703E7A547}"/>
              </a:ext>
            </a:extLst>
          </p:cNvPr>
          <p:cNvSpPr/>
          <p:nvPr/>
        </p:nvSpPr>
        <p:spPr bwMode="white">
          <a:xfrm>
            <a:off x="6083323" y="3923368"/>
            <a:ext cx="399899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6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4BF28-306A-E7F5-CFE4-3B5F0542F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08720"/>
            <a:ext cx="11340000" cy="554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0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8B886-FDB5-507A-0196-81E79805B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38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6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98A2D45-7AA2-99ED-D66C-119C495E2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4203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2048381-B82A-0D98-2EA1-4FCB32360F91}"/>
              </a:ext>
            </a:extLst>
          </p:cNvPr>
          <p:cNvSpPr/>
          <p:nvPr/>
        </p:nvSpPr>
        <p:spPr bwMode="white">
          <a:xfrm>
            <a:off x="4439816" y="1268760"/>
            <a:ext cx="6902667" cy="59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8B2023-A5FC-C374-696E-BE9B97AFA478}"/>
              </a:ext>
            </a:extLst>
          </p:cNvPr>
          <p:cNvSpPr/>
          <p:nvPr/>
        </p:nvSpPr>
        <p:spPr bwMode="white">
          <a:xfrm>
            <a:off x="802282" y="2204864"/>
            <a:ext cx="10540201" cy="5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8B500-D41B-A579-7A96-6A030859E3C0}"/>
              </a:ext>
            </a:extLst>
          </p:cNvPr>
          <p:cNvSpPr/>
          <p:nvPr/>
        </p:nvSpPr>
        <p:spPr bwMode="white">
          <a:xfrm>
            <a:off x="811803" y="3138421"/>
            <a:ext cx="10530680" cy="6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6F0312-2A68-394D-5C71-41261C93B684}"/>
              </a:ext>
            </a:extLst>
          </p:cNvPr>
          <p:cNvSpPr/>
          <p:nvPr/>
        </p:nvSpPr>
        <p:spPr bwMode="white">
          <a:xfrm>
            <a:off x="802281" y="4110081"/>
            <a:ext cx="10540201" cy="5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5D90C8-7CA1-B5FE-8D2C-659B0C0D8F8F}"/>
              </a:ext>
            </a:extLst>
          </p:cNvPr>
          <p:cNvSpPr/>
          <p:nvPr/>
        </p:nvSpPr>
        <p:spPr bwMode="white">
          <a:xfrm>
            <a:off x="811803" y="5034112"/>
            <a:ext cx="5428213" cy="6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48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C3ACF-0A33-209C-98F8-37CCFE713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09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8A10C-137A-C623-97A9-6E655FEED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80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03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FFCB0-0B3A-95C4-D6D7-2B4AEB575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81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2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A5357-7499-BCDB-5598-9B37A349B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75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8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FCF9B-870F-BA1C-A5F8-4DBC4B4E0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11999"/>
            <a:ext cx="11340000" cy="37394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153C51-2C00-68AD-8F81-B9FE69C62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4451433"/>
            <a:ext cx="11340000" cy="24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7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06302-7547-D4CE-02D6-44A1B7E43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281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15AFC-180A-124B-4E8D-34627C39900F}"/>
              </a:ext>
            </a:extLst>
          </p:cNvPr>
          <p:cNvSpPr/>
          <p:nvPr/>
        </p:nvSpPr>
        <p:spPr bwMode="white">
          <a:xfrm>
            <a:off x="1213719" y="4186692"/>
            <a:ext cx="10444988" cy="137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25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F44AC-7EBE-02D6-831A-C153F76C5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340000" cy="3572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3C3F10-8BEB-E399-1B65-19ADFE44C315}"/>
              </a:ext>
            </a:extLst>
          </p:cNvPr>
          <p:cNvSpPr/>
          <p:nvPr/>
        </p:nvSpPr>
        <p:spPr bwMode="white">
          <a:xfrm>
            <a:off x="1670168" y="2645632"/>
            <a:ext cx="8433640" cy="59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3C488A-1D6A-A463-ED8C-34DA5274D42A}"/>
              </a:ext>
            </a:extLst>
          </p:cNvPr>
          <p:cNvSpPr/>
          <p:nvPr/>
        </p:nvSpPr>
        <p:spPr bwMode="white">
          <a:xfrm>
            <a:off x="1698732" y="4644858"/>
            <a:ext cx="2132795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23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5E5A4-D7C1-98D8-7062-A11C4EA00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940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2A2BA-7296-A6F2-4248-CC6BE13CB444}"/>
              </a:ext>
            </a:extLst>
          </p:cNvPr>
          <p:cNvSpPr/>
          <p:nvPr/>
        </p:nvSpPr>
        <p:spPr bwMode="white">
          <a:xfrm>
            <a:off x="10472693" y="2852937"/>
            <a:ext cx="1167923" cy="65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50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