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39" r:id="rId20"/>
    <p:sldId id="337" r:id="rId21"/>
    <p:sldId id="336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8362" y="2876550"/>
            <a:ext cx="79152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72" y="908720"/>
            <a:ext cx="11340000" cy="1825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0370" y="1224114"/>
            <a:ext cx="1980453" cy="38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1327" y="2141624"/>
            <a:ext cx="4846397" cy="44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/>
          <a:stretch>
            <a:fillRect/>
          </a:stretch>
        </p:blipFill>
        <p:spPr>
          <a:xfrm>
            <a:off x="426000" y="2875042"/>
            <a:ext cx="11340000" cy="3613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525" y="668580"/>
            <a:ext cx="10608076" cy="6144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6426" y="4418364"/>
            <a:ext cx="578086" cy="52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57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2119167"/>
            <a:ext cx="428463" cy="4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573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3934874"/>
            <a:ext cx="380856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71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78" y="2696532"/>
            <a:ext cx="437984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710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2040" y="4195631"/>
            <a:ext cx="5040560" cy="61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5496" y="5021896"/>
            <a:ext cx="2592288" cy="68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475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0110" y="908720"/>
            <a:ext cx="5096442" cy="65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3712" y="1927699"/>
            <a:ext cx="4398224" cy="57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0589" y="2717641"/>
            <a:ext cx="4961947" cy="74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18448" y="3699008"/>
            <a:ext cx="6309712" cy="6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36181" y="4612752"/>
            <a:ext cx="4476355" cy="76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08926" y="5594119"/>
            <a:ext cx="5095098" cy="66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9759315" cy="3679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687" y="1628984"/>
            <a:ext cx="428463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>
            <a:fillRect/>
          </a:stretch>
        </p:blipFill>
        <p:spPr>
          <a:xfrm>
            <a:off x="1919605" y="4365625"/>
            <a:ext cx="8861425" cy="216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8"/>
          <a:stretch>
            <a:fillRect/>
          </a:stretch>
        </p:blipFill>
        <p:spPr>
          <a:xfrm>
            <a:off x="516640" y="692696"/>
            <a:ext cx="11340000" cy="381642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 b="46744"/>
          <a:stretch>
            <a:fillRect/>
          </a:stretch>
        </p:blipFill>
        <p:spPr>
          <a:xfrm>
            <a:off x="1288557" y="4437113"/>
            <a:ext cx="4799896" cy="218657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3" r="38992" b="1785"/>
          <a:stretch>
            <a:fillRect/>
          </a:stretch>
        </p:blipFill>
        <p:spPr>
          <a:xfrm>
            <a:off x="6384032" y="4797152"/>
            <a:ext cx="4871904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60848"/>
            <a:ext cx="11340000" cy="404367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01"/>
          <a:stretch>
            <a:fillRect/>
          </a:stretch>
        </p:blipFill>
        <p:spPr>
          <a:xfrm>
            <a:off x="119336" y="1052736"/>
            <a:ext cx="11340000" cy="864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4424" y="1288102"/>
            <a:ext cx="380856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19273"/>
            <a:ext cx="11340000" cy="32194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2423" y="3428999"/>
            <a:ext cx="561763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7083" y="3409949"/>
            <a:ext cx="571284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8897" y="3428999"/>
            <a:ext cx="533197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0207" y="3448049"/>
            <a:ext cx="533197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16705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182144"/>
            <a:ext cx="10619920" cy="4522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764704"/>
            <a:ext cx="11340000" cy="149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4211" y="917889"/>
            <a:ext cx="942619" cy="37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/>
          <a:stretch>
            <a:fillRect/>
          </a:stretch>
        </p:blipFill>
        <p:spPr>
          <a:xfrm>
            <a:off x="1524752" y="2228512"/>
            <a:ext cx="9505056" cy="4489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 b="38094"/>
          <a:stretch>
            <a:fillRect/>
          </a:stretch>
        </p:blipFill>
        <p:spPr>
          <a:xfrm>
            <a:off x="983432" y="814589"/>
            <a:ext cx="10225136" cy="2592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5497" y="2731873"/>
            <a:ext cx="485591" cy="43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/>
          <a:stretch>
            <a:fillRect/>
          </a:stretch>
        </p:blipFill>
        <p:spPr>
          <a:xfrm>
            <a:off x="2711624" y="3284984"/>
            <a:ext cx="7275328" cy="3436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104" y="5500987"/>
            <a:ext cx="11340000" cy="88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4345" y="5581715"/>
            <a:ext cx="4463679" cy="61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86"/>
          <a:stretch>
            <a:fillRect/>
          </a:stretch>
        </p:blipFill>
        <p:spPr>
          <a:xfrm>
            <a:off x="852000" y="3852666"/>
            <a:ext cx="11340000" cy="166722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/>
          <a:stretch>
            <a:fillRect/>
          </a:stretch>
        </p:blipFill>
        <p:spPr>
          <a:xfrm>
            <a:off x="2674360" y="766340"/>
            <a:ext cx="6843280" cy="3231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516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51158"/>
            <a:ext cx="11340000" cy="3955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1340000" cy="3312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8912" y="2489959"/>
            <a:ext cx="8250960" cy="65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7149" y="3452048"/>
            <a:ext cx="1342518" cy="44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5" r="76505"/>
          <a:stretch>
            <a:fillRect/>
          </a:stretch>
        </p:blipFill>
        <p:spPr>
          <a:xfrm>
            <a:off x="4583832" y="3468397"/>
            <a:ext cx="2664296" cy="2913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760"/>
            <a:ext cx="11340000" cy="4882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3786140"/>
            <a:ext cx="1656725" cy="50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4517841"/>
            <a:ext cx="883586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370" y="5426251"/>
            <a:ext cx="437984" cy="47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2" t="26213" r="58091"/>
          <a:stretch>
            <a:fillRect/>
          </a:stretch>
        </p:blipFill>
        <p:spPr>
          <a:xfrm>
            <a:off x="10013030" y="2132856"/>
            <a:ext cx="1775520" cy="2918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26985"/>
            <a:ext cx="11340000" cy="5714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5068153"/>
            <a:ext cx="7410696" cy="64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198" y="6074690"/>
            <a:ext cx="1056876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4" t="26335" r="37136"/>
          <a:stretch>
            <a:fillRect/>
          </a:stretch>
        </p:blipFill>
        <p:spPr>
          <a:xfrm>
            <a:off x="9768408" y="2243246"/>
            <a:ext cx="2304256" cy="29139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783909" y="2212367"/>
            <a:ext cx="390377" cy="88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1340000" cy="3306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5296" y="2560436"/>
            <a:ext cx="1484056" cy="51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13" t="20947" r="9942"/>
          <a:stretch>
            <a:fillRect/>
          </a:stretch>
        </p:blipFill>
        <p:spPr>
          <a:xfrm>
            <a:off x="5015880" y="3394564"/>
            <a:ext cx="3384376" cy="31270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11195" y="4402676"/>
            <a:ext cx="60937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580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3733" y="2401920"/>
            <a:ext cx="1104483" cy="48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2046" y="4020720"/>
            <a:ext cx="2689914" cy="70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1416" y="5093904"/>
            <a:ext cx="5680104" cy="54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4844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2212" y="4687036"/>
            <a:ext cx="2095127" cy="43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634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5198" y="2501616"/>
            <a:ext cx="2128730" cy="6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6634" y="3365712"/>
            <a:ext cx="6836974" cy="6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6256" y="4432312"/>
            <a:ext cx="1609118" cy="49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68"/>
          <a:stretch>
            <a:fillRect/>
          </a:stretch>
        </p:blipFill>
        <p:spPr>
          <a:xfrm>
            <a:off x="695325" y="1340485"/>
            <a:ext cx="11339830" cy="2520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>
            <a:fillRect/>
          </a:stretch>
        </p:blipFill>
        <p:spPr>
          <a:xfrm>
            <a:off x="1343467" y="2493168"/>
            <a:ext cx="9048368" cy="3899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91"/>
          <a:stretch>
            <a:fillRect/>
          </a:stretch>
        </p:blipFill>
        <p:spPr>
          <a:xfrm>
            <a:off x="695960" y="1484347"/>
            <a:ext cx="11339830" cy="8924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41123" y="1710658"/>
            <a:ext cx="371335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11215"/>
            <a:ext cx="11340000" cy="463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46640"/>
            <a:ext cx="11340000" cy="278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0412" y="1782837"/>
            <a:ext cx="533198" cy="41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/>
          <a:stretch>
            <a:fillRect/>
          </a:stretch>
        </p:blipFill>
        <p:spPr>
          <a:xfrm>
            <a:off x="695400" y="3140968"/>
            <a:ext cx="11340000" cy="3613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1340000" cy="3556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6810" y="1717315"/>
            <a:ext cx="542720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6860" y="1736387"/>
            <a:ext cx="485592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/>
          <a:stretch>
            <a:fillRect/>
          </a:stretch>
        </p:blipFill>
        <p:spPr>
          <a:xfrm>
            <a:off x="1775520" y="3912230"/>
            <a:ext cx="9179760" cy="2925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2024-11-05T06:40:47Z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