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55" r:id="rId4"/>
    <p:sldId id="354" r:id="rId5"/>
    <p:sldId id="352" r:id="rId6"/>
    <p:sldId id="351" r:id="rId7"/>
    <p:sldId id="350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56" r:id="rId24"/>
    <p:sldId id="330" r:id="rId25"/>
    <p:sldId id="329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7" y="3054127"/>
            <a:ext cx="11953326" cy="749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403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5036" y="3939365"/>
            <a:ext cx="371335" cy="400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5276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6950" y="2176525"/>
            <a:ext cx="380856" cy="39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8720"/>
            <a:ext cx="11340000" cy="5381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0292" y="3937603"/>
            <a:ext cx="380856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9137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5740" y="2843326"/>
            <a:ext cx="366540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76672"/>
            <a:ext cx="11051968" cy="170321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1138568"/>
            <a:ext cx="5600662" cy="423464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84"/>
          <a:stretch>
            <a:fillRect/>
          </a:stretch>
        </p:blipFill>
        <p:spPr>
          <a:xfrm>
            <a:off x="1199456" y="5229200"/>
            <a:ext cx="11340000" cy="158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56"/>
          <a:stretch>
            <a:fillRect/>
          </a:stretch>
        </p:blipFill>
        <p:spPr>
          <a:xfrm>
            <a:off x="1127448" y="692696"/>
            <a:ext cx="11340000" cy="2504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9688" y="1411414"/>
            <a:ext cx="6767935" cy="72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6667" y="2549459"/>
            <a:ext cx="3865691" cy="4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11"/>
          <a:stretch>
            <a:fillRect/>
          </a:stretch>
        </p:blipFill>
        <p:spPr>
          <a:xfrm>
            <a:off x="5063655" y="3068960"/>
            <a:ext cx="3744416" cy="376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48809"/>
            <a:ext cx="11340000" cy="5144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3406" y="2613713"/>
            <a:ext cx="1247794" cy="69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8217" y="5445472"/>
            <a:ext cx="1114005" cy="4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4298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81"/>
          <a:stretch>
            <a:fillRect/>
          </a:stretch>
        </p:blipFill>
        <p:spPr>
          <a:xfrm>
            <a:off x="1487488" y="2060848"/>
            <a:ext cx="9505056" cy="2616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1090607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58344" y="4301816"/>
            <a:ext cx="476167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6383" y="5174872"/>
            <a:ext cx="3690300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2866" y="5741976"/>
            <a:ext cx="3468373" cy="68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800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9915" y="3761143"/>
            <a:ext cx="428463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25113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40" b="80209"/>
          <a:stretch>
            <a:fillRect/>
          </a:stretch>
        </p:blipFill>
        <p:spPr>
          <a:xfrm>
            <a:off x="1390840" y="4229808"/>
            <a:ext cx="2592288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40" r="48783"/>
          <a:stretch>
            <a:fillRect/>
          </a:stretch>
        </p:blipFill>
        <p:spPr>
          <a:xfrm>
            <a:off x="3503712" y="1628800"/>
            <a:ext cx="5808008" cy="3421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8321" y="4382880"/>
            <a:ext cx="2713602" cy="4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836712"/>
            <a:ext cx="9107207" cy="586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712294" y="3170140"/>
            <a:ext cx="3192018" cy="38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95600" y="3789040"/>
            <a:ext cx="2880319" cy="46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2294" y="3789040"/>
            <a:ext cx="319201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1289" y="4570198"/>
            <a:ext cx="3173376" cy="38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12293" y="4529467"/>
            <a:ext cx="3192017" cy="48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1288" y="5274052"/>
            <a:ext cx="2874591" cy="37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58174" y="5249547"/>
            <a:ext cx="3146136" cy="391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19940" y="5970255"/>
            <a:ext cx="1276997" cy="39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84171"/>
            <a:ext cx="11340000" cy="3489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0409" y="4496873"/>
            <a:ext cx="2980201" cy="42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41780"/>
            <a:ext cx="10982480" cy="516348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44" y="4869160"/>
            <a:ext cx="7044688" cy="1895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1340000" cy="35506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58992" y="3537843"/>
            <a:ext cx="6624736" cy="61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4325681"/>
            <a:ext cx="9323776" cy="2508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43658"/>
            <a:ext cx="11340000" cy="2585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8117" y="843658"/>
            <a:ext cx="2335811" cy="62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3230" y="1644466"/>
            <a:ext cx="9400698" cy="67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0358" y="2652578"/>
            <a:ext cx="2502810" cy="54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429000"/>
            <a:ext cx="11340000" cy="30513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34230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31395" y="2645632"/>
            <a:ext cx="4165117" cy="65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1798" y="3535963"/>
            <a:ext cx="8392586" cy="69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157" y="4331802"/>
            <a:ext cx="9388476" cy="2526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3573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2523" y="1811848"/>
            <a:ext cx="371335" cy="39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3969983"/>
            <a:ext cx="11340000" cy="2771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739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43" y="1340768"/>
            <a:ext cx="11340000" cy="4414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8825" y="3323867"/>
            <a:ext cx="371334" cy="4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10"/>
          <a:stretch>
            <a:fillRect/>
          </a:stretch>
        </p:blipFill>
        <p:spPr>
          <a:xfrm>
            <a:off x="516640" y="548680"/>
            <a:ext cx="11340000" cy="367240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3" r="45380"/>
          <a:stretch>
            <a:fillRect/>
          </a:stretch>
        </p:blipFill>
        <p:spPr>
          <a:xfrm>
            <a:off x="2855640" y="4149080"/>
            <a:ext cx="5328592" cy="2463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391808"/>
            <a:ext cx="11340000" cy="191950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56"/>
          <a:stretch>
            <a:fillRect/>
          </a:stretch>
        </p:blipFill>
        <p:spPr>
          <a:xfrm>
            <a:off x="479376" y="764656"/>
            <a:ext cx="11340000" cy="17930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5899" y="1995459"/>
            <a:ext cx="380856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3" r="45380"/>
          <a:stretch>
            <a:fillRect/>
          </a:stretch>
        </p:blipFill>
        <p:spPr>
          <a:xfrm>
            <a:off x="3956685" y="4658360"/>
            <a:ext cx="4227195" cy="1953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48680"/>
            <a:ext cx="11340000" cy="298712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3408631"/>
            <a:ext cx="8340832" cy="3288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20780"/>
            <a:ext cx="11340000" cy="3484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846" y="1718513"/>
            <a:ext cx="371335" cy="40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293235"/>
            <a:ext cx="5962650" cy="2351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2024-11-05T06:46:30Z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