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3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4475" y="2938462"/>
            <a:ext cx="91630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2984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0690" y="2387928"/>
            <a:ext cx="1056876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1093" y="3967838"/>
            <a:ext cx="6817427" cy="83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0362" y="5313457"/>
            <a:ext cx="1047355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826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1193" y="3362095"/>
            <a:ext cx="3180151" cy="4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6634" y="4157800"/>
            <a:ext cx="4820750" cy="62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9328" y="4247046"/>
            <a:ext cx="3404599" cy="55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6634" y="5165912"/>
            <a:ext cx="4532718" cy="5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3794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2269" y="2873571"/>
            <a:ext cx="5903274" cy="4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312" y="3798433"/>
            <a:ext cx="1104483" cy="4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44997"/>
            <a:ext cx="11340000" cy="372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6526" y="2661829"/>
            <a:ext cx="5171418" cy="61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162" y="3525926"/>
            <a:ext cx="3803117" cy="72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1990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1842" y="2203492"/>
            <a:ext cx="366719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1389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4464" y="3684186"/>
            <a:ext cx="371335" cy="4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613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5128145"/>
            <a:ext cx="371335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1340000" cy="3739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1886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8865" y="1849648"/>
            <a:ext cx="371335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049711"/>
            <a:ext cx="7844964" cy="4691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80728"/>
            <a:ext cx="11340000" cy="51444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96607" y="2666976"/>
            <a:ext cx="1104483" cy="5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9302" y="3600606"/>
            <a:ext cx="1075919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0562" y="3600606"/>
            <a:ext cx="1123526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2678" y="3509728"/>
            <a:ext cx="1716266" cy="5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9176" y="4524708"/>
            <a:ext cx="1142569" cy="5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6672"/>
            <a:ext cx="11340000" cy="28432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40968"/>
            <a:ext cx="11340000" cy="371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28"/>
          <a:stretch>
            <a:fillRect/>
          </a:stretch>
        </p:blipFill>
        <p:spPr>
          <a:xfrm>
            <a:off x="426000" y="1588436"/>
            <a:ext cx="11340000" cy="3681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669361"/>
            <a:ext cx="11340000" cy="8543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13"/>
          <a:stretch>
            <a:fillRect/>
          </a:stretch>
        </p:blipFill>
        <p:spPr>
          <a:xfrm>
            <a:off x="189178" y="908720"/>
            <a:ext cx="11340000" cy="76064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05"/>
          <a:stretch>
            <a:fillRect/>
          </a:stretch>
        </p:blipFill>
        <p:spPr>
          <a:xfrm>
            <a:off x="3359696" y="2357861"/>
            <a:ext cx="5904656" cy="4290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17596"/>
            <a:ext cx="11340000" cy="362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722" y="2675837"/>
            <a:ext cx="2218488" cy="4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7480" y="4477707"/>
            <a:ext cx="3894256" cy="51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340768"/>
            <a:ext cx="11340000" cy="4516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5445" y="2407846"/>
            <a:ext cx="1970931" cy="5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2304" y="3900471"/>
            <a:ext cx="2140025" cy="8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7435" y="5029831"/>
            <a:ext cx="7979581" cy="64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43521"/>
            <a:ext cx="11340000" cy="4970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58" y="980758"/>
            <a:ext cx="11340000" cy="3606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9890" y="2068331"/>
            <a:ext cx="580806" cy="52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4149090"/>
            <a:ext cx="398653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0" y="1700943"/>
            <a:ext cx="11340000" cy="47934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14820" y="1853680"/>
            <a:ext cx="598896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0035" y="3120864"/>
            <a:ext cx="5893753" cy="4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4820" y="3806999"/>
            <a:ext cx="8173594" cy="6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42075" y="4921971"/>
            <a:ext cx="2208967" cy="4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66458" y="5836820"/>
            <a:ext cx="1047355" cy="3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621030"/>
            <a:ext cx="2795905" cy="170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3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3068"/>
            <a:ext cx="11340000" cy="4416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4137" y="3649895"/>
            <a:ext cx="866448" cy="41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4221480"/>
            <a:ext cx="3986530" cy="2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16832"/>
            <a:ext cx="11340000" cy="280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0745" y="1997561"/>
            <a:ext cx="1712138" cy="66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8452" y="1997560"/>
            <a:ext cx="1702619" cy="64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2307" y="4025033"/>
            <a:ext cx="3294408" cy="50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548680"/>
            <a:ext cx="11340000" cy="2782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25152" y="1538491"/>
            <a:ext cx="1323565" cy="67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2924" y="2645045"/>
            <a:ext cx="1085440" cy="4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3112664"/>
            <a:ext cx="11340000" cy="37007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67817" y="4304903"/>
            <a:ext cx="523677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5625" y="4986523"/>
            <a:ext cx="7014887" cy="74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8673" y="6164797"/>
            <a:ext cx="1513904" cy="4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1340000" cy="1880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9084" y="3479807"/>
            <a:ext cx="1085440" cy="38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3755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480" y="4833024"/>
            <a:ext cx="648072" cy="61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1271464" y="1628800"/>
            <a:ext cx="9768448" cy="3717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536" y="764704"/>
            <a:ext cx="104150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9817" y="1840358"/>
            <a:ext cx="314813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671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993" y="1396953"/>
            <a:ext cx="342770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2024-11-05T06:38:58Z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