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24" r:id="rId3"/>
    <p:sldId id="359" r:id="rId4"/>
    <p:sldId id="358" r:id="rId5"/>
    <p:sldId id="357" r:id="rId6"/>
    <p:sldId id="356" r:id="rId7"/>
    <p:sldId id="355" r:id="rId8"/>
    <p:sldId id="354" r:id="rId9"/>
    <p:sldId id="353" r:id="rId10"/>
    <p:sldId id="351" r:id="rId11"/>
    <p:sldId id="350" r:id="rId12"/>
    <p:sldId id="349" r:id="rId13"/>
    <p:sldId id="347" r:id="rId14"/>
    <p:sldId id="346" r:id="rId15"/>
    <p:sldId id="345" r:id="rId16"/>
    <p:sldId id="344" r:id="rId17"/>
    <p:sldId id="342" r:id="rId18"/>
    <p:sldId id="340" r:id="rId19"/>
    <p:sldId id="339" r:id="rId20"/>
    <p:sldId id="338" r:id="rId21"/>
    <p:sldId id="337" r:id="rId22"/>
    <p:sldId id="336" r:id="rId23"/>
    <p:sldId id="335" r:id="rId24"/>
    <p:sldId id="334" r:id="rId25"/>
    <p:sldId id="386" r:id="rId26"/>
    <p:sldId id="330" r:id="rId27"/>
    <p:sldId id="329" r:id="rId28"/>
    <p:sldId id="326" r:id="rId29"/>
    <p:sldId id="325" r:id="rId30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8" d="100"/>
          <a:sy n="78" d="100"/>
        </p:scale>
        <p:origin x="1128" y="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6" Type="http://schemas.openxmlformats.org/officeDocument/2006/relationships/tags" Target="tags/tag1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handoutMaster" Target="handoutMasters/handoutMaster1.xml"/><Relationship Id="rId31" Type="http://schemas.openxmlformats.org/officeDocument/2006/relationships/notesMaster" Target="notesMasters/notesMaster1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5.png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0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3.png"/></Relationships>
</file>

<file path=ppt/slides/_rels/slide2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37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3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329" y="3045077"/>
            <a:ext cx="12097342" cy="76784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006"/>
          <a:stretch>
            <a:fillRect/>
          </a:stretch>
        </p:blipFill>
        <p:spPr>
          <a:xfrm>
            <a:off x="1199456" y="1052736"/>
            <a:ext cx="9865096" cy="502643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63939" y="1415173"/>
            <a:ext cx="371335" cy="3910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470210"/>
            <a:ext cx="10475904" cy="3966902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938"/>
          <a:stretch>
            <a:fillRect/>
          </a:stretch>
        </p:blipFill>
        <p:spPr>
          <a:xfrm>
            <a:off x="3575720" y="4077072"/>
            <a:ext cx="5736000" cy="300145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836712"/>
            <a:ext cx="11340000" cy="402780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60203" y="3064861"/>
            <a:ext cx="799798" cy="4665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67206" y="4055149"/>
            <a:ext cx="3418186" cy="3999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7436"/>
          <a:stretch>
            <a:fillRect/>
          </a:stretch>
        </p:blipFill>
        <p:spPr>
          <a:xfrm>
            <a:off x="6672064" y="3494240"/>
            <a:ext cx="2592288" cy="337664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692696"/>
            <a:ext cx="11340000" cy="393904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02176" y="845298"/>
            <a:ext cx="1656725" cy="4768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70841" y="1846749"/>
            <a:ext cx="1085440" cy="4864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307264" y="2895888"/>
            <a:ext cx="3037329" cy="4768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651798" y="3906877"/>
            <a:ext cx="1218740" cy="400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453"/>
          <a:stretch>
            <a:fillRect/>
          </a:stretch>
        </p:blipFill>
        <p:spPr>
          <a:xfrm>
            <a:off x="4943872" y="3408917"/>
            <a:ext cx="2520280" cy="338874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999692"/>
            <a:ext cx="11340000" cy="19972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001719" y="2232450"/>
            <a:ext cx="2218488" cy="4873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793" r="18938"/>
          <a:stretch>
            <a:fillRect/>
          </a:stretch>
        </p:blipFill>
        <p:spPr>
          <a:xfrm>
            <a:off x="4659715" y="2996952"/>
            <a:ext cx="2976968" cy="358034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900000"/>
            <a:ext cx="11340000" cy="98198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220020" y="980729"/>
            <a:ext cx="1115036" cy="6057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6864" y="1917625"/>
            <a:ext cx="11340000" cy="890604"/>
          </a:xfrm>
          <a:prstGeom prst="rect">
            <a:avLst/>
          </a:prstGeom>
        </p:spPr>
      </p:pic>
      <p:pic>
        <p:nvPicPr>
          <p:cNvPr id="7" name="img_1677721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793" r="18938"/>
          <a:stretch>
            <a:fillRect/>
          </a:stretch>
        </p:blipFill>
        <p:spPr>
          <a:xfrm>
            <a:off x="4659715" y="2996952"/>
            <a:ext cx="2976968" cy="358034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498913"/>
            <a:ext cx="11340000" cy="2909678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65" r="15283"/>
          <a:stretch>
            <a:fillRect/>
          </a:stretch>
        </p:blipFill>
        <p:spPr>
          <a:xfrm>
            <a:off x="2351584" y="3284984"/>
            <a:ext cx="7776864" cy="357301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764704"/>
            <a:ext cx="11340000" cy="213523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430434" y="2127825"/>
            <a:ext cx="4170377" cy="4861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65" r="69407"/>
          <a:stretch>
            <a:fillRect/>
          </a:stretch>
        </p:blipFill>
        <p:spPr>
          <a:xfrm>
            <a:off x="5015880" y="2899943"/>
            <a:ext cx="2808312" cy="357301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836712"/>
            <a:ext cx="11340000" cy="289861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573612" y="836712"/>
            <a:ext cx="1766916" cy="6483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651798" y="1980901"/>
            <a:ext cx="542720" cy="495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756282" y="2962998"/>
            <a:ext cx="1114005" cy="505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65" r="68623"/>
          <a:stretch>
            <a:fillRect/>
          </a:stretch>
        </p:blipFill>
        <p:spPr>
          <a:xfrm>
            <a:off x="5150823" y="2959397"/>
            <a:ext cx="2880320" cy="357301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836712"/>
            <a:ext cx="11340000" cy="29649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765392" y="2085632"/>
            <a:ext cx="2418437" cy="4862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57685" y="3077142"/>
            <a:ext cx="1790025" cy="4004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281" t="3865" r="15283"/>
          <a:stretch>
            <a:fillRect/>
          </a:stretch>
        </p:blipFill>
        <p:spPr>
          <a:xfrm>
            <a:off x="4799856" y="3077142"/>
            <a:ext cx="3528392" cy="357301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836712"/>
            <a:ext cx="11340000" cy="586360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4672" y="620688"/>
            <a:ext cx="11340000" cy="392751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194797" y="1802754"/>
            <a:ext cx="1104483" cy="5052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688399" y="1802754"/>
            <a:ext cx="1123526" cy="5052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737518" y="3833240"/>
            <a:ext cx="4160856" cy="4766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496" t="1928" r="16068" b="1937"/>
          <a:stretch>
            <a:fillRect/>
          </a:stretch>
        </p:blipFill>
        <p:spPr>
          <a:xfrm>
            <a:off x="7464152" y="3284984"/>
            <a:ext cx="3528392" cy="357301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5179"/>
          <a:stretch>
            <a:fillRect/>
          </a:stretch>
        </p:blipFill>
        <p:spPr>
          <a:xfrm>
            <a:off x="588648" y="476672"/>
            <a:ext cx="11340000" cy="3779306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461" t="4398" b="26704"/>
          <a:stretch>
            <a:fillRect/>
          </a:stretch>
        </p:blipFill>
        <p:spPr>
          <a:xfrm>
            <a:off x="4799856" y="4221088"/>
            <a:ext cx="3083250" cy="274361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98"/>
          <a:stretch>
            <a:fillRect/>
          </a:stretch>
        </p:blipFill>
        <p:spPr>
          <a:xfrm>
            <a:off x="983432" y="2276872"/>
            <a:ext cx="11100308" cy="459687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291"/>
          <a:stretch>
            <a:fillRect/>
          </a:stretch>
        </p:blipFill>
        <p:spPr>
          <a:xfrm>
            <a:off x="263352" y="488783"/>
            <a:ext cx="11195984" cy="188287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912424" y="1628800"/>
            <a:ext cx="672763" cy="556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500" y="899795"/>
            <a:ext cx="11340000" cy="192518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20655" y="2088515"/>
            <a:ext cx="655955" cy="590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037"/>
          <a:stretch>
            <a:fillRect/>
          </a:stretch>
        </p:blipFill>
        <p:spPr>
          <a:xfrm>
            <a:off x="755015" y="3429000"/>
            <a:ext cx="5035550" cy="2432685"/>
          </a:xfrm>
          <a:prstGeom prst="rect">
            <a:avLst/>
          </a:prstGeom>
        </p:spPr>
      </p:pic>
      <p:pic>
        <p:nvPicPr>
          <p:cNvPr id="10" name="img_1677721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767"/>
          <a:stretch>
            <a:fillRect/>
          </a:stretch>
        </p:blipFill>
        <p:spPr>
          <a:xfrm>
            <a:off x="6528435" y="3357245"/>
            <a:ext cx="5328920" cy="2568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1800"/>
          <a:stretch>
            <a:fillRect/>
          </a:stretch>
        </p:blipFill>
        <p:spPr>
          <a:xfrm>
            <a:off x="3143885" y="4293235"/>
            <a:ext cx="5040630" cy="236537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26"/>
          <a:stretch>
            <a:fillRect/>
          </a:stretch>
        </p:blipFill>
        <p:spPr>
          <a:xfrm>
            <a:off x="1271905" y="908685"/>
            <a:ext cx="10223500" cy="33108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760" y="836930"/>
            <a:ext cx="10675620" cy="3619500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7928"/>
          <a:stretch>
            <a:fillRect/>
          </a:stretch>
        </p:blipFill>
        <p:spPr>
          <a:xfrm>
            <a:off x="3503930" y="4221480"/>
            <a:ext cx="2078355" cy="2568575"/>
          </a:xfrm>
          <a:prstGeom prst="rect">
            <a:avLst/>
          </a:prstGeom>
        </p:spPr>
      </p:pic>
      <p:pic>
        <p:nvPicPr>
          <p:cNvPr id="8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888" r="18303"/>
          <a:stretch>
            <a:fillRect/>
          </a:stretch>
        </p:blipFill>
        <p:spPr>
          <a:xfrm>
            <a:off x="6528435" y="4289425"/>
            <a:ext cx="2450465" cy="2568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640" y="950222"/>
            <a:ext cx="11340000" cy="175869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52206" y="2049408"/>
            <a:ext cx="371335" cy="4014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2079"/>
          <a:stretch>
            <a:fillRect/>
          </a:stretch>
        </p:blipFill>
        <p:spPr>
          <a:xfrm>
            <a:off x="263352" y="2855108"/>
            <a:ext cx="2664296" cy="3281922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577"/>
          <a:stretch>
            <a:fillRect/>
          </a:stretch>
        </p:blipFill>
        <p:spPr>
          <a:xfrm>
            <a:off x="6096000" y="2855108"/>
            <a:ext cx="3024336" cy="3310196"/>
          </a:xfrm>
          <a:prstGeom prst="rect">
            <a:avLst/>
          </a:prstGeom>
        </p:spPr>
      </p:pic>
      <p:pic>
        <p:nvPicPr>
          <p:cNvPr id="7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731" r="30575"/>
          <a:stretch>
            <a:fillRect/>
          </a:stretch>
        </p:blipFill>
        <p:spPr>
          <a:xfrm>
            <a:off x="2927648" y="2869245"/>
            <a:ext cx="3024336" cy="3281922"/>
          </a:xfrm>
          <a:prstGeom prst="rect">
            <a:avLst/>
          </a:prstGeom>
        </p:spPr>
      </p:pic>
      <p:pic>
        <p:nvPicPr>
          <p:cNvPr id="8" name="img_1677721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913" r="32664"/>
          <a:stretch>
            <a:fillRect/>
          </a:stretch>
        </p:blipFill>
        <p:spPr>
          <a:xfrm>
            <a:off x="9048328" y="2855108"/>
            <a:ext cx="3024336" cy="331019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0165" y="692785"/>
            <a:ext cx="10274300" cy="338836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540"/>
          <a:stretch>
            <a:fillRect/>
          </a:stretch>
        </p:blipFill>
        <p:spPr>
          <a:xfrm>
            <a:off x="3215640" y="4004945"/>
            <a:ext cx="5933440" cy="27038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1750" y="692785"/>
            <a:ext cx="10255885" cy="3376930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177"/>
          <a:stretch>
            <a:fillRect/>
          </a:stretch>
        </p:blipFill>
        <p:spPr>
          <a:xfrm>
            <a:off x="2927985" y="4069715"/>
            <a:ext cx="5365750" cy="26816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9921" y="620688"/>
            <a:ext cx="9813272" cy="615603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871863" y="4365104"/>
            <a:ext cx="622491" cy="4562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871862" y="5229200"/>
            <a:ext cx="720081" cy="4346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871861" y="6071692"/>
            <a:ext cx="720081" cy="503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1628800"/>
            <a:ext cx="11340000" cy="402155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401618" y="4868912"/>
            <a:ext cx="561763" cy="3907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3922" y="1492902"/>
            <a:ext cx="11340000" cy="38721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890269" y="3667435"/>
            <a:ext cx="552241" cy="3910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022813" y="3667435"/>
            <a:ext cx="599848" cy="3814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224526" y="4649790"/>
            <a:ext cx="590327" cy="3910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404677" y="4649790"/>
            <a:ext cx="599848" cy="3910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022"/>
          <a:stretch>
            <a:fillRect/>
          </a:stretch>
        </p:blipFill>
        <p:spPr>
          <a:xfrm>
            <a:off x="1199456" y="1824805"/>
            <a:ext cx="9636488" cy="32083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124744"/>
            <a:ext cx="11340000" cy="490662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41110" y="2372836"/>
            <a:ext cx="495113" cy="4573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76727" y="3344634"/>
            <a:ext cx="542720" cy="5049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764704"/>
            <a:ext cx="11340000" cy="2876487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2848" y="3667047"/>
            <a:ext cx="11340000" cy="194178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127331" y="3867920"/>
            <a:ext cx="361813" cy="4017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73"/>
          <a:stretch>
            <a:fillRect/>
          </a:stretch>
        </p:blipFill>
        <p:spPr>
          <a:xfrm>
            <a:off x="815732" y="1023966"/>
            <a:ext cx="10560536" cy="481006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7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65</cp:revision>
  <dcterms:created xsi:type="dcterms:W3CDTF">2015-09-16T06:44:00Z</dcterms:created>
  <dcterms:modified xsi:type="dcterms:W3CDTF">2024-11-05T06:37:08Z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0803F182AC044BA3913AF2E555CD301E</vt:lpwstr>
  </property>
</Properties>
</file>