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9"/>
  </p:handoutMasterIdLst>
  <p:sldIdLst>
    <p:sldId id="324" r:id="rId3"/>
    <p:sldId id="370" r:id="rId4"/>
    <p:sldId id="369" r:id="rId5"/>
    <p:sldId id="368" r:id="rId6"/>
    <p:sldId id="367" r:id="rId7"/>
    <p:sldId id="365" r:id="rId8"/>
    <p:sldId id="364" r:id="rId9"/>
    <p:sldId id="362" r:id="rId10"/>
    <p:sldId id="361" r:id="rId11"/>
    <p:sldId id="360" r:id="rId12"/>
    <p:sldId id="358" r:id="rId13"/>
    <p:sldId id="356" r:id="rId14"/>
    <p:sldId id="355" r:id="rId15"/>
    <p:sldId id="353" r:id="rId16"/>
    <p:sldId id="352" r:id="rId17"/>
    <p:sldId id="350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8" r:id="rId28"/>
    <p:sldId id="337" r:id="rId29"/>
    <p:sldId id="336" r:id="rId30"/>
    <p:sldId id="332" r:id="rId32"/>
    <p:sldId id="331" r:id="rId33"/>
    <p:sldId id="329" r:id="rId34"/>
    <p:sldId id="328" r:id="rId35"/>
    <p:sldId id="327" r:id="rId36"/>
    <p:sldId id="371" r:id="rId37"/>
    <p:sldId id="372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1391796" y="2978490"/>
            <a:ext cx="9408408" cy="901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42"/>
          <a:stretch>
            <a:fillRect/>
          </a:stretch>
        </p:blipFill>
        <p:spPr>
          <a:xfrm>
            <a:off x="516890" y="762000"/>
            <a:ext cx="11339830" cy="1300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638169"/>
            <a:ext cx="285642" cy="2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1"/>
          <a:stretch>
            <a:fillRect/>
          </a:stretch>
        </p:blipFill>
        <p:spPr>
          <a:xfrm>
            <a:off x="2783205" y="2080260"/>
            <a:ext cx="6823075" cy="21659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>
            <a:fillRect/>
          </a:stretch>
        </p:blipFill>
        <p:spPr>
          <a:xfrm>
            <a:off x="982771" y="4148857"/>
            <a:ext cx="6600096" cy="252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3350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1724568"/>
            <a:ext cx="285642" cy="2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1"/>
          <a:stretch>
            <a:fillRect/>
          </a:stretch>
        </p:blipFill>
        <p:spPr>
          <a:xfrm>
            <a:off x="911424" y="4085792"/>
            <a:ext cx="6768752" cy="2587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07077"/>
            <a:ext cx="11340000" cy="383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9108" y="4062010"/>
            <a:ext cx="2942115" cy="35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12"/>
          <a:stretch>
            <a:fillRect/>
          </a:stretch>
        </p:blipFill>
        <p:spPr>
          <a:xfrm>
            <a:off x="983432" y="4589751"/>
            <a:ext cx="11340000" cy="19355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4061" y="4742525"/>
            <a:ext cx="1123526" cy="36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5877272"/>
            <a:ext cx="3024336" cy="52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49"/>
          <a:stretch>
            <a:fillRect/>
          </a:stretch>
        </p:blipFill>
        <p:spPr>
          <a:xfrm>
            <a:off x="839416" y="1124744"/>
            <a:ext cx="11340000" cy="13595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8282" y="1300272"/>
            <a:ext cx="418942" cy="31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1657" y="1920918"/>
            <a:ext cx="371335" cy="34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59801"/>
            <a:ext cx="11340000" cy="312783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81463" y="3394078"/>
            <a:ext cx="2256574" cy="35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5090" y="4671912"/>
            <a:ext cx="790277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89322" y="4681448"/>
            <a:ext cx="1675769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509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8720"/>
            <a:ext cx="11340000" cy="2647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5711" y="1089649"/>
            <a:ext cx="5646197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3948" y="1737187"/>
            <a:ext cx="1266347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7273" y="2384725"/>
            <a:ext cx="4294156" cy="34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6820" y="3013218"/>
            <a:ext cx="4884483" cy="37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24" y="3651234"/>
            <a:ext cx="11340000" cy="25786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76099" y="4453476"/>
            <a:ext cx="1114005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487" y="5761896"/>
            <a:ext cx="4494105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00000"/>
            <a:ext cx="11340000" cy="19393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983432" y="2905985"/>
            <a:ext cx="10585176" cy="3144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861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6450" y="3068527"/>
            <a:ext cx="409420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3755" y="4317562"/>
            <a:ext cx="5541460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9649" y="4965916"/>
            <a:ext cx="77123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04675"/>
            <a:ext cx="11340000" cy="3848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5569" y="2924102"/>
            <a:ext cx="599848" cy="2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0581" y="4181582"/>
            <a:ext cx="1142569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49865"/>
            <a:ext cx="11340000" cy="2647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9850" y="3526737"/>
            <a:ext cx="3248093" cy="42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7735" y="4244840"/>
            <a:ext cx="3284886" cy="38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78303"/>
            <a:ext cx="11340000" cy="3822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2105" y="3575657"/>
            <a:ext cx="333249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0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74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7760" y="1709529"/>
            <a:ext cx="6091952" cy="59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6979" y="2592078"/>
            <a:ext cx="695062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042" y="3240432"/>
            <a:ext cx="2665994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9"/>
          <a:stretch>
            <a:fillRect/>
          </a:stretch>
        </p:blipFill>
        <p:spPr>
          <a:xfrm>
            <a:off x="561000" y="3789040"/>
            <a:ext cx="11340000" cy="270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8720"/>
            <a:ext cx="11340000" cy="2660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4048" y="1493504"/>
            <a:ext cx="6681159" cy="57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6820" y="2367516"/>
            <a:ext cx="1856675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3873" y="2996801"/>
            <a:ext cx="3970428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9"/>
          <a:stretch>
            <a:fillRect/>
          </a:stretch>
        </p:blipFill>
        <p:spPr>
          <a:xfrm>
            <a:off x="561000" y="3573016"/>
            <a:ext cx="11340000" cy="270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3934"/>
            <a:ext cx="11340000" cy="27330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34391" y="1597502"/>
            <a:ext cx="3402825" cy="69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454" y="2564750"/>
            <a:ext cx="1037833" cy="38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292" y="2612365"/>
            <a:ext cx="323727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889" y="3212314"/>
            <a:ext cx="4513148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9"/>
          <a:stretch>
            <a:fillRect/>
          </a:stretch>
        </p:blipFill>
        <p:spPr>
          <a:xfrm>
            <a:off x="561000" y="3717032"/>
            <a:ext cx="11340000" cy="270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16832"/>
            <a:ext cx="11340000" cy="2565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7360" y="3869768"/>
            <a:ext cx="4366728" cy="4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6"/>
          <a:stretch>
            <a:fillRect/>
          </a:stretch>
        </p:blipFill>
        <p:spPr>
          <a:xfrm>
            <a:off x="1055440" y="1844824"/>
            <a:ext cx="10599712" cy="243487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89"/>
          <a:stretch>
            <a:fillRect/>
          </a:stretch>
        </p:blipFill>
        <p:spPr>
          <a:xfrm>
            <a:off x="685296" y="692696"/>
            <a:ext cx="11340000" cy="12241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0"/>
          <a:stretch>
            <a:fillRect/>
          </a:stretch>
        </p:blipFill>
        <p:spPr>
          <a:xfrm>
            <a:off x="1092704" y="4077072"/>
            <a:ext cx="10187872" cy="2690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9656" y="4246985"/>
            <a:ext cx="3582160" cy="35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124" y="4973802"/>
            <a:ext cx="799798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086" y="5651121"/>
            <a:ext cx="304685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839416" y="1916832"/>
            <a:ext cx="10729192" cy="2788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3244" y="3492738"/>
            <a:ext cx="790277" cy="37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6897" y="4170855"/>
            <a:ext cx="2161359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3"/>
          <a:stretch>
            <a:fillRect/>
          </a:stretch>
        </p:blipFill>
        <p:spPr>
          <a:xfrm>
            <a:off x="839416" y="836712"/>
            <a:ext cx="10743208" cy="2690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15"/>
          <a:stretch>
            <a:fillRect/>
          </a:stretch>
        </p:blipFill>
        <p:spPr>
          <a:xfrm>
            <a:off x="1055440" y="548680"/>
            <a:ext cx="8807396" cy="7474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>
            <a:fillRect/>
          </a:stretch>
        </p:blipFill>
        <p:spPr>
          <a:xfrm>
            <a:off x="2927648" y="1052736"/>
            <a:ext cx="6878024" cy="352075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293096"/>
            <a:ext cx="11340000" cy="13987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20311" y="4523024"/>
            <a:ext cx="495113" cy="27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374" y="5212808"/>
            <a:ext cx="4379848" cy="31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540499"/>
            <a:ext cx="10994804" cy="13436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760296" y="5540500"/>
            <a:ext cx="2088232" cy="5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440" y="6344814"/>
            <a:ext cx="936104" cy="36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36892"/>
            <a:ext cx="11340000" cy="4080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0116" y="4344611"/>
            <a:ext cx="2256574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3037" y="5050090"/>
            <a:ext cx="3075415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400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213398"/>
            <a:ext cx="295163" cy="28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1411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88879"/>
            <a:ext cx="11340000" cy="4633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1332" y="3645024"/>
            <a:ext cx="988603" cy="39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5414" y="3861048"/>
            <a:ext cx="4333194" cy="46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7656" y="4281841"/>
            <a:ext cx="714105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9595" y="4577414"/>
            <a:ext cx="1790025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0"/>
          <a:stretch>
            <a:fillRect/>
          </a:stretch>
        </p:blipFill>
        <p:spPr>
          <a:xfrm>
            <a:off x="1305495" y="729352"/>
            <a:ext cx="99750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8406" y="5037838"/>
            <a:ext cx="404735" cy="25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767408" y="1844824"/>
            <a:ext cx="10729192" cy="2994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5795" y="2607836"/>
            <a:ext cx="1532947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2244" y="3227784"/>
            <a:ext cx="2932594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1387" y="4400915"/>
            <a:ext cx="1494860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9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305163"/>
            <a:ext cx="11340000" cy="42476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3392" y="2060848"/>
            <a:ext cx="108732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1816" y="2788960"/>
            <a:ext cx="7845642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464" y="3356993"/>
            <a:ext cx="10225136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328" y="4011877"/>
            <a:ext cx="1869288" cy="9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392" y="4941168"/>
            <a:ext cx="10945216" cy="5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767408" y="1607389"/>
            <a:ext cx="10729192" cy="33337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7408" y="2204864"/>
            <a:ext cx="10729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696" y="2903465"/>
            <a:ext cx="10728904" cy="88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160" y="3911577"/>
            <a:ext cx="10755440" cy="124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419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2716460"/>
            <a:ext cx="295163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36712"/>
            <a:ext cx="11340000" cy="3132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199" y="1027695"/>
            <a:ext cx="266599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86" y="3968834"/>
            <a:ext cx="11340000" cy="19050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11294" y="4178385"/>
            <a:ext cx="295163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88840"/>
            <a:ext cx="11340000" cy="2518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3438925"/>
            <a:ext cx="285642" cy="29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56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5320" y="1036678"/>
            <a:ext cx="333249" cy="2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6" y="3398187"/>
            <a:ext cx="11340000" cy="3175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4959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200108"/>
            <a:ext cx="295163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"/>
          <a:stretch>
            <a:fillRect/>
          </a:stretch>
        </p:blipFill>
        <p:spPr>
          <a:xfrm>
            <a:off x="660656" y="1690405"/>
            <a:ext cx="10979960" cy="3466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2024-11-05T05:20:46Z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