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9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6" r:id="rId14"/>
    <p:sldId id="345" r:id="rId15"/>
    <p:sldId id="343" r:id="rId16"/>
    <p:sldId id="342" r:id="rId17"/>
    <p:sldId id="341" r:id="rId18"/>
    <p:sldId id="340" r:id="rId19"/>
    <p:sldId id="339" r:id="rId20"/>
    <p:sldId id="338" r:id="rId21"/>
    <p:sldId id="335" r:id="rId22"/>
    <p:sldId id="333" r:id="rId23"/>
    <p:sldId id="332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2867025"/>
            <a:ext cx="110966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01360"/>
            <a:ext cx="110342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5208" y="4101530"/>
            <a:ext cx="324263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295705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402267"/>
            <a:ext cx="8796992" cy="3326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50" y="1772816"/>
            <a:ext cx="11340000" cy="2768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2896" y="1963741"/>
            <a:ext cx="371335" cy="40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548680"/>
            <a:ext cx="11340000" cy="3023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284984"/>
            <a:ext cx="7788880" cy="3440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1958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6022" y="2011766"/>
            <a:ext cx="1094962" cy="48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687353"/>
            <a:ext cx="8891728" cy="3928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754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7800" y="2224708"/>
            <a:ext cx="2218488" cy="4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2409" y="3253758"/>
            <a:ext cx="1694811" cy="4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4901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728" y="3441797"/>
            <a:ext cx="371335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775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57" y="2148413"/>
            <a:ext cx="371335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20" y="620807"/>
            <a:ext cx="11340000" cy="4314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 b="52841"/>
          <a:stretch>
            <a:fillRect/>
          </a:stretch>
        </p:blipFill>
        <p:spPr>
          <a:xfrm>
            <a:off x="1416050" y="4914265"/>
            <a:ext cx="10368915" cy="1800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12" r="8561"/>
          <a:stretch>
            <a:fillRect/>
          </a:stretch>
        </p:blipFill>
        <p:spPr>
          <a:xfrm>
            <a:off x="983615" y="765011"/>
            <a:ext cx="10368915" cy="1728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1593" y="1854374"/>
            <a:ext cx="361813" cy="4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6"/>
          <a:stretch>
            <a:fillRect/>
          </a:stretch>
        </p:blipFill>
        <p:spPr>
          <a:xfrm>
            <a:off x="6744335" y="3285490"/>
            <a:ext cx="5248275" cy="2346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5"/>
          <a:stretch>
            <a:fillRect/>
          </a:stretch>
        </p:blipFill>
        <p:spPr>
          <a:xfrm>
            <a:off x="1055792" y="2493541"/>
            <a:ext cx="5688632" cy="3816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60065"/>
            <a:ext cx="11340000" cy="33854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4617" y="2657535"/>
            <a:ext cx="1094962" cy="4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144" y="3630243"/>
            <a:ext cx="1085440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4345469"/>
            <a:ext cx="11340000" cy="18918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996809" y="4555673"/>
            <a:ext cx="1094962" cy="50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9025" y="4546119"/>
            <a:ext cx="2218488" cy="51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4089" y="5420235"/>
            <a:ext cx="1380226" cy="66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552513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045" y="2790839"/>
            <a:ext cx="342770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212976"/>
            <a:ext cx="8352928" cy="3760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3717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76672"/>
            <a:ext cx="11340000" cy="30125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40968"/>
            <a:ext cx="11340000" cy="3805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34583" y="3255430"/>
            <a:ext cx="580806" cy="5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4583" y="4209288"/>
            <a:ext cx="580806" cy="52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583" y="5172683"/>
            <a:ext cx="580806" cy="52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4583" y="6136079"/>
            <a:ext cx="580806" cy="5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98589"/>
            <a:ext cx="11340000" cy="4260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0" y="1498315"/>
            <a:ext cx="11340000" cy="3861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347" y="2775904"/>
            <a:ext cx="380856" cy="36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71" y="1196752"/>
            <a:ext cx="11340000" cy="4882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5979" y="3149688"/>
            <a:ext cx="2376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2043" y="4229808"/>
            <a:ext cx="388843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6811" y="5165912"/>
            <a:ext cx="44851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75" y="980728"/>
            <a:ext cx="11340000" cy="1886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5081" y="2085833"/>
            <a:ext cx="1066397" cy="5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75" y="2867029"/>
            <a:ext cx="11340000" cy="38835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96088" y="4753330"/>
            <a:ext cx="2340472" cy="68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4552" y="5939527"/>
            <a:ext cx="2237531" cy="48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38391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7704" y="3629644"/>
            <a:ext cx="1922107" cy="6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2658" y="4486721"/>
            <a:ext cx="5396814" cy="67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78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5414" y="1353505"/>
            <a:ext cx="533198" cy="5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104" y="2325741"/>
            <a:ext cx="571284" cy="48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8839" y="3149688"/>
            <a:ext cx="1812601" cy="62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1812" y="3221696"/>
            <a:ext cx="2594084" cy="5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3751" y="4222555"/>
            <a:ext cx="2218488" cy="5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26245" y="4877881"/>
            <a:ext cx="1757283" cy="81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71395"/>
            <a:ext cx="11340000" cy="29152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32016" y="2052123"/>
            <a:ext cx="4680520" cy="66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2277" y="3060235"/>
            <a:ext cx="4297651" cy="61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3560" y="3996339"/>
            <a:ext cx="5022511" cy="59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1340000" cy="19084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7424" y="2276872"/>
            <a:ext cx="1764481" cy="70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340000" cy="53989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4464" y="5670497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00808"/>
            <a:ext cx="11340000" cy="3822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8386" y="2420557"/>
            <a:ext cx="380856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274925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437112"/>
            <a:ext cx="11340000" cy="887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2024-11-05T07:01:52Z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