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50" r:id="rId3"/>
    <p:sldId id="349" r:id="rId4"/>
    <p:sldId id="348" r:id="rId5"/>
    <p:sldId id="351" r:id="rId6"/>
    <p:sldId id="352" r:id="rId7"/>
    <p:sldId id="353" r:id="rId8"/>
    <p:sldId id="354" r:id="rId9"/>
    <p:sldId id="342" r:id="rId10"/>
    <p:sldId id="355" r:id="rId11"/>
    <p:sldId id="340" r:id="rId12"/>
    <p:sldId id="339" r:id="rId13"/>
    <p:sldId id="338" r:id="rId14"/>
    <p:sldId id="336" r:id="rId15"/>
    <p:sldId id="335" r:id="rId16"/>
    <p:sldId id="356" r:id="rId17"/>
    <p:sldId id="333" r:id="rId18"/>
    <p:sldId id="332" r:id="rId19"/>
    <p:sldId id="330" r:id="rId20"/>
    <p:sldId id="329" r:id="rId21"/>
    <p:sldId id="328" r:id="rId22"/>
    <p:sldId id="357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2962723"/>
            <a:ext cx="12191998" cy="932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AFC251E-AF79-D1A4-1B3A-156F9470E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96752"/>
            <a:ext cx="11340000" cy="509856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6C493AF-0853-FC11-3FD7-E5A0DC9AAE85}"/>
              </a:ext>
            </a:extLst>
          </p:cNvPr>
          <p:cNvSpPr/>
          <p:nvPr/>
        </p:nvSpPr>
        <p:spPr bwMode="white">
          <a:xfrm>
            <a:off x="1305386" y="1196752"/>
            <a:ext cx="9831174" cy="70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0F87CC-6398-B914-E68E-9B6772462BFF}"/>
              </a:ext>
            </a:extLst>
          </p:cNvPr>
          <p:cNvSpPr/>
          <p:nvPr/>
        </p:nvSpPr>
        <p:spPr bwMode="white">
          <a:xfrm>
            <a:off x="1305386" y="2254584"/>
            <a:ext cx="9831174" cy="6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5F9B9E-C2BE-AB10-59CE-6B4B5CF2E64F}"/>
              </a:ext>
            </a:extLst>
          </p:cNvPr>
          <p:cNvSpPr/>
          <p:nvPr/>
        </p:nvSpPr>
        <p:spPr bwMode="white">
          <a:xfrm>
            <a:off x="1305386" y="3493487"/>
            <a:ext cx="9759166" cy="47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EB3A79-B899-C78E-27CA-2EC04911E5C8}"/>
              </a:ext>
            </a:extLst>
          </p:cNvPr>
          <p:cNvSpPr/>
          <p:nvPr/>
        </p:nvSpPr>
        <p:spPr bwMode="white">
          <a:xfrm>
            <a:off x="1199456" y="4365104"/>
            <a:ext cx="9937103" cy="67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A79403-7CFB-7DA9-2653-C432E132096C}"/>
              </a:ext>
            </a:extLst>
          </p:cNvPr>
          <p:cNvSpPr/>
          <p:nvPr/>
        </p:nvSpPr>
        <p:spPr bwMode="white">
          <a:xfrm>
            <a:off x="1305386" y="5599622"/>
            <a:ext cx="1704332" cy="48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02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94711-AD6D-1ED7-4013-839FC495A3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07185"/>
            <a:ext cx="11340000" cy="464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7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8FC99-F9DF-43DF-EDD8-A3C87F926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28800"/>
            <a:ext cx="11340000" cy="332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7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6AA48-C56E-A89B-17FF-CA7453874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15829"/>
            <a:ext cx="11340000" cy="9819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50920D-30A4-3B5D-1302-E5D20E6EFA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764704"/>
            <a:ext cx="718602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DA0694-B6BB-EF7B-275B-1C2857AB7B03}"/>
              </a:ext>
            </a:extLst>
          </p:cNvPr>
          <p:cNvSpPr/>
          <p:nvPr/>
        </p:nvSpPr>
        <p:spPr bwMode="white">
          <a:xfrm>
            <a:off x="8628322" y="2551668"/>
            <a:ext cx="2220206" cy="44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9466B6-53C0-02CB-F672-618F4AA6B139}"/>
              </a:ext>
            </a:extLst>
          </p:cNvPr>
          <p:cNvSpPr/>
          <p:nvPr/>
        </p:nvSpPr>
        <p:spPr bwMode="white">
          <a:xfrm>
            <a:off x="8453347" y="3147282"/>
            <a:ext cx="2395181" cy="46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D042AD-65EF-2B5E-123C-F9202EF6F2B4}"/>
              </a:ext>
            </a:extLst>
          </p:cNvPr>
          <p:cNvSpPr/>
          <p:nvPr/>
        </p:nvSpPr>
        <p:spPr bwMode="white">
          <a:xfrm>
            <a:off x="8465415" y="3813349"/>
            <a:ext cx="2317139" cy="45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942205-2FD5-4E0B-E52B-3C4D9274160A}"/>
              </a:ext>
            </a:extLst>
          </p:cNvPr>
          <p:cNvSpPr/>
          <p:nvPr/>
        </p:nvSpPr>
        <p:spPr bwMode="white">
          <a:xfrm>
            <a:off x="8465415" y="4417052"/>
            <a:ext cx="2383113" cy="41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A8F3CE-83F1-35D5-F0DC-DED46F2F4B6D}"/>
              </a:ext>
            </a:extLst>
          </p:cNvPr>
          <p:cNvSpPr/>
          <p:nvPr/>
        </p:nvSpPr>
        <p:spPr bwMode="white">
          <a:xfrm>
            <a:off x="7186291" y="4803481"/>
            <a:ext cx="337881" cy="31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C1F12D-326D-737A-F8FD-84F44B993594}"/>
              </a:ext>
            </a:extLst>
          </p:cNvPr>
          <p:cNvSpPr/>
          <p:nvPr/>
        </p:nvSpPr>
        <p:spPr bwMode="white">
          <a:xfrm>
            <a:off x="8465414" y="5077081"/>
            <a:ext cx="2317139" cy="37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295C60-BE51-73BA-FA82-68CC208F3931}"/>
              </a:ext>
            </a:extLst>
          </p:cNvPr>
          <p:cNvSpPr/>
          <p:nvPr/>
        </p:nvSpPr>
        <p:spPr bwMode="white">
          <a:xfrm>
            <a:off x="5545151" y="5401148"/>
            <a:ext cx="1985055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6FEA34-6C2F-0766-6C31-48480190A1E8}"/>
              </a:ext>
            </a:extLst>
          </p:cNvPr>
          <p:cNvSpPr/>
          <p:nvPr/>
        </p:nvSpPr>
        <p:spPr bwMode="white">
          <a:xfrm>
            <a:off x="8459381" y="5769407"/>
            <a:ext cx="1073981" cy="25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7A65C2A-5BF7-8696-B8B2-9848E80A0731}"/>
              </a:ext>
            </a:extLst>
          </p:cNvPr>
          <p:cNvSpPr/>
          <p:nvPr/>
        </p:nvSpPr>
        <p:spPr bwMode="white">
          <a:xfrm>
            <a:off x="5551184" y="6010889"/>
            <a:ext cx="494755" cy="28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6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790EE-77EE-AB4B-7167-CB79847FFA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08720"/>
            <a:ext cx="965441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99E00-679B-9C0B-2A06-4598AEB8AA30}"/>
              </a:ext>
            </a:extLst>
          </p:cNvPr>
          <p:cNvSpPr/>
          <p:nvPr/>
        </p:nvSpPr>
        <p:spPr bwMode="white">
          <a:xfrm>
            <a:off x="9500672" y="1744686"/>
            <a:ext cx="932206" cy="41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3CA438-F766-DC5A-6A5D-185D1567BB2C}"/>
              </a:ext>
            </a:extLst>
          </p:cNvPr>
          <p:cNvSpPr/>
          <p:nvPr/>
        </p:nvSpPr>
        <p:spPr bwMode="white">
          <a:xfrm>
            <a:off x="4782898" y="3960404"/>
            <a:ext cx="956524" cy="39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11738-8A3F-B6D6-7475-EB2AE2F8C504}"/>
              </a:ext>
            </a:extLst>
          </p:cNvPr>
          <p:cNvSpPr/>
          <p:nvPr/>
        </p:nvSpPr>
        <p:spPr bwMode="white">
          <a:xfrm>
            <a:off x="9508778" y="4577234"/>
            <a:ext cx="891675" cy="41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38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B8864-DC99-30E8-7309-7651F50C00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20721"/>
            <a:ext cx="11340000" cy="5072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124945-B4C1-0815-D0D6-2B3E77770975}"/>
              </a:ext>
            </a:extLst>
          </p:cNvPr>
          <p:cNvSpPr/>
          <p:nvPr/>
        </p:nvSpPr>
        <p:spPr bwMode="white">
          <a:xfrm>
            <a:off x="5986914" y="3117673"/>
            <a:ext cx="1236574" cy="61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3729FD-EFD6-67DC-58FF-BB311BB2571A}"/>
              </a:ext>
            </a:extLst>
          </p:cNvPr>
          <p:cNvSpPr/>
          <p:nvPr/>
        </p:nvSpPr>
        <p:spPr bwMode="white">
          <a:xfrm>
            <a:off x="9052808" y="5133897"/>
            <a:ext cx="2419152" cy="65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34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39CDC9E-2B2F-B95A-5CCC-C5BFCF3A4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268760"/>
            <a:ext cx="11340000" cy="51278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3C473D9-8EFB-2862-5194-E3952363FAFD}"/>
              </a:ext>
            </a:extLst>
          </p:cNvPr>
          <p:cNvSpPr/>
          <p:nvPr/>
        </p:nvSpPr>
        <p:spPr bwMode="white">
          <a:xfrm>
            <a:off x="1357156" y="1268760"/>
            <a:ext cx="9635388" cy="7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3E308-E8E5-41FD-79B4-129B1E88404F}"/>
              </a:ext>
            </a:extLst>
          </p:cNvPr>
          <p:cNvSpPr/>
          <p:nvPr/>
        </p:nvSpPr>
        <p:spPr bwMode="white">
          <a:xfrm>
            <a:off x="1233378" y="2348881"/>
            <a:ext cx="9831174" cy="65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A3E7E3-E047-5B61-9CE7-F993BAB5518A}"/>
              </a:ext>
            </a:extLst>
          </p:cNvPr>
          <p:cNvSpPr/>
          <p:nvPr/>
        </p:nvSpPr>
        <p:spPr bwMode="white">
          <a:xfrm>
            <a:off x="1233378" y="3359210"/>
            <a:ext cx="9831174" cy="66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34D5AC-CC65-D1E8-FD47-1E599F6763FE}"/>
              </a:ext>
            </a:extLst>
          </p:cNvPr>
          <p:cNvSpPr/>
          <p:nvPr/>
        </p:nvSpPr>
        <p:spPr bwMode="white">
          <a:xfrm>
            <a:off x="1233378" y="4379069"/>
            <a:ext cx="9759166" cy="65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EF41F5-5DE4-D45A-3258-9122FA7E2D17}"/>
              </a:ext>
            </a:extLst>
          </p:cNvPr>
          <p:cNvSpPr/>
          <p:nvPr/>
        </p:nvSpPr>
        <p:spPr bwMode="white">
          <a:xfrm>
            <a:off x="1055440" y="5389397"/>
            <a:ext cx="7632848" cy="65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21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2C62E-D86A-844B-3D63-8580702CA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3999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55159E-AFA9-AEB9-D96E-074761361598}"/>
              </a:ext>
            </a:extLst>
          </p:cNvPr>
          <p:cNvSpPr/>
          <p:nvPr/>
        </p:nvSpPr>
        <p:spPr bwMode="white">
          <a:xfrm>
            <a:off x="3191040" y="3581736"/>
            <a:ext cx="8064895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550E4E-FD34-5C8F-052D-2B786387E612}"/>
              </a:ext>
            </a:extLst>
          </p:cNvPr>
          <p:cNvSpPr/>
          <p:nvPr/>
        </p:nvSpPr>
        <p:spPr bwMode="white">
          <a:xfrm>
            <a:off x="1573759" y="4794421"/>
            <a:ext cx="1294911" cy="48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676776-79BD-DD1C-C080-CA5BF611D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2083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425D57-5BD0-777B-3F57-5CBDCCDB0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4661856"/>
            <a:ext cx="11340000" cy="8543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6D2AAC-76CC-0011-852C-6673156D51AD}"/>
              </a:ext>
            </a:extLst>
          </p:cNvPr>
          <p:cNvSpPr/>
          <p:nvPr/>
        </p:nvSpPr>
        <p:spPr bwMode="white">
          <a:xfrm>
            <a:off x="1534856" y="4661857"/>
            <a:ext cx="8698984" cy="55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76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B870E-90A0-CC42-8C02-5638162FB8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94993"/>
            <a:ext cx="11340000" cy="30680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8F1EBF-ADB5-310A-767C-C2BD05328979}"/>
              </a:ext>
            </a:extLst>
          </p:cNvPr>
          <p:cNvSpPr/>
          <p:nvPr/>
        </p:nvSpPr>
        <p:spPr bwMode="white">
          <a:xfrm>
            <a:off x="6378486" y="2911826"/>
            <a:ext cx="4589417" cy="70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77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981D7-E7F6-BC34-181A-1EB41714C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88247"/>
            <a:ext cx="11340000" cy="542107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43313B-A5B7-2B5B-4483-D02A2685928F}"/>
              </a:ext>
            </a:extLst>
          </p:cNvPr>
          <p:cNvSpPr/>
          <p:nvPr/>
        </p:nvSpPr>
        <p:spPr bwMode="white">
          <a:xfrm>
            <a:off x="1390840" y="3273232"/>
            <a:ext cx="8136904" cy="65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7E935D-E30B-E735-A22B-DFF7AF5FEA12}"/>
              </a:ext>
            </a:extLst>
          </p:cNvPr>
          <p:cNvSpPr/>
          <p:nvPr/>
        </p:nvSpPr>
        <p:spPr bwMode="white">
          <a:xfrm>
            <a:off x="5544766" y="5470911"/>
            <a:ext cx="1085440" cy="47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75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97F16-D66E-9246-0137-95416EE85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489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4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99427-0BE0-0647-41F3-7FE5665A9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94372"/>
            <a:ext cx="9949120" cy="18545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987B46F-AB25-BDB6-10CC-6B205FFF21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2"/>
          <a:stretch/>
        </p:blipFill>
        <p:spPr>
          <a:xfrm>
            <a:off x="3925153" y="1206024"/>
            <a:ext cx="7139399" cy="56073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356FBB-F296-4ED3-D8C6-16645645DB66}"/>
              </a:ext>
            </a:extLst>
          </p:cNvPr>
          <p:cNvSpPr/>
          <p:nvPr/>
        </p:nvSpPr>
        <p:spPr bwMode="white">
          <a:xfrm>
            <a:off x="7737628" y="3429000"/>
            <a:ext cx="1526724" cy="39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5A0E52-9011-3CC8-854F-C1B41CE255B9}"/>
              </a:ext>
            </a:extLst>
          </p:cNvPr>
          <p:cNvSpPr/>
          <p:nvPr/>
        </p:nvSpPr>
        <p:spPr bwMode="white">
          <a:xfrm>
            <a:off x="7180143" y="3986880"/>
            <a:ext cx="2156217" cy="43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A4B4EB-48EC-BD9A-CB80-60592F76C0F5}"/>
              </a:ext>
            </a:extLst>
          </p:cNvPr>
          <p:cNvSpPr/>
          <p:nvPr/>
        </p:nvSpPr>
        <p:spPr bwMode="white">
          <a:xfrm>
            <a:off x="7180143" y="4586880"/>
            <a:ext cx="2156217" cy="50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D86E7D-B795-19DB-03AB-C1F18D04604E}"/>
              </a:ext>
            </a:extLst>
          </p:cNvPr>
          <p:cNvSpPr/>
          <p:nvPr/>
        </p:nvSpPr>
        <p:spPr bwMode="white">
          <a:xfrm>
            <a:off x="7184222" y="5266580"/>
            <a:ext cx="1232176" cy="47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8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4F10ED6-2391-A6B8-1D10-0DEDD2C6B6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836712"/>
            <a:ext cx="633273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BE67BF0-C63A-388B-9C4C-0FC170AF1561}"/>
              </a:ext>
            </a:extLst>
          </p:cNvPr>
          <p:cNvSpPr/>
          <p:nvPr/>
        </p:nvSpPr>
        <p:spPr bwMode="white">
          <a:xfrm>
            <a:off x="6549988" y="1054832"/>
            <a:ext cx="1562236" cy="38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9A53E3-E26A-347A-A52D-EF5A5F682AB3}"/>
              </a:ext>
            </a:extLst>
          </p:cNvPr>
          <p:cNvSpPr/>
          <p:nvPr/>
        </p:nvSpPr>
        <p:spPr bwMode="white">
          <a:xfrm>
            <a:off x="6225642" y="1640036"/>
            <a:ext cx="1958590" cy="37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E45B88-414C-4203-6419-99A1337A1740}"/>
              </a:ext>
            </a:extLst>
          </p:cNvPr>
          <p:cNvSpPr/>
          <p:nvPr/>
        </p:nvSpPr>
        <p:spPr bwMode="white">
          <a:xfrm>
            <a:off x="6225642" y="2209280"/>
            <a:ext cx="1958590" cy="37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559C2D-2EF4-97CA-CCCD-DDA2986F4F64}"/>
              </a:ext>
            </a:extLst>
          </p:cNvPr>
          <p:cNvSpPr/>
          <p:nvPr/>
        </p:nvSpPr>
        <p:spPr bwMode="white">
          <a:xfrm>
            <a:off x="6225642" y="2815763"/>
            <a:ext cx="1886582" cy="36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C1BB6A-83FB-79E7-2490-C5525F7DEBF3}"/>
              </a:ext>
            </a:extLst>
          </p:cNvPr>
          <p:cNvSpPr/>
          <p:nvPr/>
        </p:nvSpPr>
        <p:spPr bwMode="white">
          <a:xfrm>
            <a:off x="6284130" y="3470129"/>
            <a:ext cx="1462217" cy="25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94DD24-0F4C-F57C-EAF0-3C98D54A94F1}"/>
              </a:ext>
            </a:extLst>
          </p:cNvPr>
          <p:cNvSpPr/>
          <p:nvPr/>
        </p:nvSpPr>
        <p:spPr bwMode="white">
          <a:xfrm>
            <a:off x="6225642" y="3861048"/>
            <a:ext cx="1886581" cy="43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B86110-E852-287E-AA8F-AD8FDC90E123}"/>
              </a:ext>
            </a:extLst>
          </p:cNvPr>
          <p:cNvSpPr/>
          <p:nvPr/>
        </p:nvSpPr>
        <p:spPr bwMode="white">
          <a:xfrm>
            <a:off x="6284130" y="4435613"/>
            <a:ext cx="1366509" cy="43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82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32F82-342D-E3C1-E95B-451B4D5AD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348880"/>
            <a:ext cx="11340000" cy="19417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CB7B2-8E9C-227F-492B-DCAFB517D1F1}"/>
              </a:ext>
            </a:extLst>
          </p:cNvPr>
          <p:cNvSpPr/>
          <p:nvPr/>
        </p:nvSpPr>
        <p:spPr bwMode="white">
          <a:xfrm>
            <a:off x="7631150" y="2616711"/>
            <a:ext cx="1114005" cy="47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40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8AC142-F856-B990-0003-FC5F9F7D5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29649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87FEB5-42C0-0A6D-2F90-DB79ED174998}"/>
              </a:ext>
            </a:extLst>
          </p:cNvPr>
          <p:cNvSpPr/>
          <p:nvPr/>
        </p:nvSpPr>
        <p:spPr bwMode="white">
          <a:xfrm>
            <a:off x="6645086" y="2858155"/>
            <a:ext cx="4106794" cy="72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81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FB0A1-E9EA-499A-01DD-EDB5E75BC5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4664"/>
            <a:ext cx="10801200" cy="40939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84655B8-A9D2-FF70-9B5F-DFF81A1F4E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149080"/>
            <a:ext cx="9467792" cy="278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4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AB5EDEA-BD5E-4C7F-034D-4C3A9606E5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692696"/>
            <a:ext cx="710118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98FFE2A-58F8-9971-8A59-E2B880B85837}"/>
              </a:ext>
            </a:extLst>
          </p:cNvPr>
          <p:cNvSpPr/>
          <p:nvPr/>
        </p:nvSpPr>
        <p:spPr bwMode="white">
          <a:xfrm>
            <a:off x="6670176" y="2761999"/>
            <a:ext cx="2450160" cy="42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811F5F-CCA3-AE44-2A5B-0441FD9308D3}"/>
              </a:ext>
            </a:extLst>
          </p:cNvPr>
          <p:cNvSpPr/>
          <p:nvPr/>
        </p:nvSpPr>
        <p:spPr bwMode="white">
          <a:xfrm>
            <a:off x="6199148" y="3388159"/>
            <a:ext cx="2921187" cy="44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6E5140-821C-442E-0C97-007B9346664B}"/>
              </a:ext>
            </a:extLst>
          </p:cNvPr>
          <p:cNvSpPr/>
          <p:nvPr/>
        </p:nvSpPr>
        <p:spPr bwMode="white">
          <a:xfrm>
            <a:off x="6217037" y="4038172"/>
            <a:ext cx="2903298" cy="44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1D173D-2C17-A5E0-A78B-950A67F9C894}"/>
              </a:ext>
            </a:extLst>
          </p:cNvPr>
          <p:cNvSpPr/>
          <p:nvPr/>
        </p:nvSpPr>
        <p:spPr bwMode="white">
          <a:xfrm>
            <a:off x="5728122" y="4509281"/>
            <a:ext cx="304080" cy="29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806A77-46B8-03B4-A5CD-DAB33EB3A38B}"/>
              </a:ext>
            </a:extLst>
          </p:cNvPr>
          <p:cNvSpPr/>
          <p:nvPr/>
        </p:nvSpPr>
        <p:spPr bwMode="white">
          <a:xfrm>
            <a:off x="6217036" y="4682222"/>
            <a:ext cx="2903299" cy="44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E1E6DC-891C-30C0-DC1E-E8C3E1D7594C}"/>
              </a:ext>
            </a:extLst>
          </p:cNvPr>
          <p:cNvSpPr/>
          <p:nvPr/>
        </p:nvSpPr>
        <p:spPr bwMode="white">
          <a:xfrm>
            <a:off x="3814202" y="5129476"/>
            <a:ext cx="310043" cy="2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0771F9-0550-2C7A-0D4F-5C34D40D6C09}"/>
              </a:ext>
            </a:extLst>
          </p:cNvPr>
          <p:cNvSpPr/>
          <p:nvPr/>
        </p:nvSpPr>
        <p:spPr bwMode="white">
          <a:xfrm>
            <a:off x="6217035" y="5427646"/>
            <a:ext cx="2903299" cy="34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89B245-DF6B-5D1F-368A-4DA644BB0F3E}"/>
              </a:ext>
            </a:extLst>
          </p:cNvPr>
          <p:cNvSpPr/>
          <p:nvPr/>
        </p:nvSpPr>
        <p:spPr bwMode="white">
          <a:xfrm>
            <a:off x="6199148" y="5970321"/>
            <a:ext cx="1192996" cy="46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9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CF52521-2BC6-7CCB-4944-E51627E95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711843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0ECA6E5-0B6E-3CD5-E3AA-563A664F8C87}"/>
              </a:ext>
            </a:extLst>
          </p:cNvPr>
          <p:cNvSpPr/>
          <p:nvPr/>
        </p:nvSpPr>
        <p:spPr bwMode="white">
          <a:xfrm>
            <a:off x="4257356" y="1601712"/>
            <a:ext cx="1996666" cy="42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6CA974-710D-A132-7E8A-E4DF1FC6FD15}"/>
              </a:ext>
            </a:extLst>
          </p:cNvPr>
          <p:cNvSpPr/>
          <p:nvPr/>
        </p:nvSpPr>
        <p:spPr bwMode="white">
          <a:xfrm>
            <a:off x="6811650" y="1484784"/>
            <a:ext cx="4108886" cy="51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310DAE-B4E0-DF1B-8AD3-B75ED8E1A62E}"/>
              </a:ext>
            </a:extLst>
          </p:cNvPr>
          <p:cNvSpPr/>
          <p:nvPr/>
        </p:nvSpPr>
        <p:spPr bwMode="white">
          <a:xfrm>
            <a:off x="2881276" y="2528712"/>
            <a:ext cx="2932041" cy="4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D4D32E-A8ED-B283-473D-925E87EC85C4}"/>
              </a:ext>
            </a:extLst>
          </p:cNvPr>
          <p:cNvSpPr/>
          <p:nvPr/>
        </p:nvSpPr>
        <p:spPr bwMode="white">
          <a:xfrm>
            <a:off x="6514848" y="2276872"/>
            <a:ext cx="4405687" cy="71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592F80-3B8E-F086-92E6-118766E39C00}"/>
              </a:ext>
            </a:extLst>
          </p:cNvPr>
          <p:cNvSpPr/>
          <p:nvPr/>
        </p:nvSpPr>
        <p:spPr bwMode="white">
          <a:xfrm>
            <a:off x="6514848" y="3356992"/>
            <a:ext cx="44056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DA9CEC-9D4F-79D8-F0E8-8BEC3CA25642}"/>
              </a:ext>
            </a:extLst>
          </p:cNvPr>
          <p:cNvSpPr/>
          <p:nvPr/>
        </p:nvSpPr>
        <p:spPr bwMode="white">
          <a:xfrm>
            <a:off x="6613782" y="4374344"/>
            <a:ext cx="4306753" cy="54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448812-7F1A-DBBC-FD94-635FEAD8E472}"/>
              </a:ext>
            </a:extLst>
          </p:cNvPr>
          <p:cNvSpPr/>
          <p:nvPr/>
        </p:nvSpPr>
        <p:spPr bwMode="white">
          <a:xfrm>
            <a:off x="6514847" y="5291992"/>
            <a:ext cx="4405687" cy="61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11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3BB933D-6F70-2003-58E2-67396D2A7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9254777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3FE0CB6-088C-C3C3-598D-C7B544B042D9}"/>
              </a:ext>
            </a:extLst>
          </p:cNvPr>
          <p:cNvSpPr/>
          <p:nvPr/>
        </p:nvSpPr>
        <p:spPr bwMode="white">
          <a:xfrm>
            <a:off x="7228924" y="1628800"/>
            <a:ext cx="3259564" cy="56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6C4FAE-75EA-FA60-A695-AFB63F48F56F}"/>
              </a:ext>
            </a:extLst>
          </p:cNvPr>
          <p:cNvSpPr/>
          <p:nvPr/>
        </p:nvSpPr>
        <p:spPr bwMode="white">
          <a:xfrm>
            <a:off x="6672064" y="2492896"/>
            <a:ext cx="3816423" cy="53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350C36-3C9D-1446-CE30-A95ADF36FD82}"/>
              </a:ext>
            </a:extLst>
          </p:cNvPr>
          <p:cNvSpPr/>
          <p:nvPr/>
        </p:nvSpPr>
        <p:spPr bwMode="white">
          <a:xfrm>
            <a:off x="4151785" y="3284985"/>
            <a:ext cx="2028110" cy="5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B2FDD7-A635-17CA-E225-AB2BB1F872B0}"/>
              </a:ext>
            </a:extLst>
          </p:cNvPr>
          <p:cNvSpPr/>
          <p:nvPr/>
        </p:nvSpPr>
        <p:spPr bwMode="white">
          <a:xfrm>
            <a:off x="6672064" y="3405256"/>
            <a:ext cx="3816423" cy="52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668313-090E-EBA4-7F0D-D93A13F0B934}"/>
              </a:ext>
            </a:extLst>
          </p:cNvPr>
          <p:cNvSpPr/>
          <p:nvPr/>
        </p:nvSpPr>
        <p:spPr bwMode="white">
          <a:xfrm>
            <a:off x="6739377" y="4149080"/>
            <a:ext cx="3749110" cy="57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933A14-EE63-559A-4920-195B87B5EE97}"/>
              </a:ext>
            </a:extLst>
          </p:cNvPr>
          <p:cNvSpPr/>
          <p:nvPr/>
        </p:nvSpPr>
        <p:spPr bwMode="white">
          <a:xfrm>
            <a:off x="6672064" y="5085184"/>
            <a:ext cx="1823467" cy="45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70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EA058CE-0C2B-293D-871C-5D50F7F6F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521221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A9481B3-5C10-968E-F640-986EC1679DB2}"/>
              </a:ext>
            </a:extLst>
          </p:cNvPr>
          <p:cNvSpPr/>
          <p:nvPr/>
        </p:nvSpPr>
        <p:spPr bwMode="white">
          <a:xfrm>
            <a:off x="2669377" y="2861656"/>
            <a:ext cx="1033571" cy="58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57B21F-1697-DD5B-8326-EE64A9999EF7}"/>
              </a:ext>
            </a:extLst>
          </p:cNvPr>
          <p:cNvSpPr/>
          <p:nvPr/>
        </p:nvSpPr>
        <p:spPr bwMode="white">
          <a:xfrm>
            <a:off x="2669376" y="4835446"/>
            <a:ext cx="8539191" cy="6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C9953C-7E8B-2174-2BB0-4DDE21B9BDA9}"/>
              </a:ext>
            </a:extLst>
          </p:cNvPr>
          <p:cNvSpPr/>
          <p:nvPr/>
        </p:nvSpPr>
        <p:spPr bwMode="white">
          <a:xfrm>
            <a:off x="2201178" y="5733256"/>
            <a:ext cx="6559117" cy="66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68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04A4C-3602-6A9A-CD81-77A3D97A5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46" y="1484784"/>
            <a:ext cx="11340000" cy="4127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AFB021-A363-202A-DD5C-2A122057E464}"/>
              </a:ext>
            </a:extLst>
          </p:cNvPr>
          <p:cNvSpPr/>
          <p:nvPr/>
        </p:nvSpPr>
        <p:spPr bwMode="white">
          <a:xfrm>
            <a:off x="10508699" y="2733571"/>
            <a:ext cx="476070" cy="3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3DF5AC-836D-0CD3-CA39-3122526200E5}"/>
              </a:ext>
            </a:extLst>
          </p:cNvPr>
          <p:cNvSpPr/>
          <p:nvPr/>
        </p:nvSpPr>
        <p:spPr bwMode="white">
          <a:xfrm>
            <a:off x="1377666" y="3744040"/>
            <a:ext cx="542720" cy="4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711DF0-5B24-3D1E-AA25-9874C1ADFB36}"/>
              </a:ext>
            </a:extLst>
          </p:cNvPr>
          <p:cNvSpPr/>
          <p:nvPr/>
        </p:nvSpPr>
        <p:spPr bwMode="white">
          <a:xfrm>
            <a:off x="5776558" y="4445833"/>
            <a:ext cx="5402900" cy="84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45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2024-11-04T12:27:16Z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