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70" r:id="rId4"/>
    <p:sldId id="369" r:id="rId5"/>
    <p:sldId id="368" r:id="rId6"/>
    <p:sldId id="367" r:id="rId7"/>
    <p:sldId id="366" r:id="rId8"/>
    <p:sldId id="365" r:id="rId9"/>
    <p:sldId id="364" r:id="rId10"/>
    <p:sldId id="361" r:id="rId11"/>
    <p:sldId id="360" r:id="rId12"/>
    <p:sldId id="358" r:id="rId13"/>
    <p:sldId id="356" r:id="rId14"/>
    <p:sldId id="355" r:id="rId15"/>
    <p:sldId id="353" r:id="rId16"/>
    <p:sldId id="352" r:id="rId17"/>
    <p:sldId id="351" r:id="rId18"/>
    <p:sldId id="350" r:id="rId19"/>
    <p:sldId id="348" r:id="rId20"/>
    <p:sldId id="345" r:id="rId21"/>
    <p:sldId id="344" r:id="rId22"/>
    <p:sldId id="343" r:id="rId23"/>
    <p:sldId id="342" r:id="rId24"/>
    <p:sldId id="341" r:id="rId25"/>
    <p:sldId id="340" r:id="rId26"/>
    <p:sldId id="338" r:id="rId27"/>
    <p:sldId id="336" r:id="rId28"/>
    <p:sldId id="334" r:id="rId29"/>
    <p:sldId id="333" r:id="rId30"/>
    <p:sldId id="332" r:id="rId31"/>
    <p:sldId id="330" r:id="rId32"/>
    <p:sldId id="329" r:id="rId33"/>
    <p:sldId id="328" r:id="rId34"/>
    <p:sldId id="327" r:id="rId35"/>
    <p:sldId id="371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>
            <a:fillRect/>
          </a:stretch>
        </p:blipFill>
        <p:spPr>
          <a:xfrm>
            <a:off x="3083984" y="2993507"/>
            <a:ext cx="6024032" cy="870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764704"/>
            <a:ext cx="11340000" cy="59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678" y="937849"/>
            <a:ext cx="266599" cy="27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23" b="53567"/>
          <a:stretch>
            <a:fillRect/>
          </a:stretch>
        </p:blipFill>
        <p:spPr>
          <a:xfrm>
            <a:off x="2126890" y="1352374"/>
            <a:ext cx="2960998" cy="272469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0" r="67532"/>
          <a:stretch>
            <a:fillRect/>
          </a:stretch>
        </p:blipFill>
        <p:spPr>
          <a:xfrm>
            <a:off x="6888088" y="1212879"/>
            <a:ext cx="2888990" cy="3122976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50" r="11256" b="54448"/>
          <a:stretch>
            <a:fillRect/>
          </a:stretch>
        </p:blipFill>
        <p:spPr>
          <a:xfrm>
            <a:off x="1055440" y="4068352"/>
            <a:ext cx="4608512" cy="267301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31" t="54142" r="11248" b="8935"/>
          <a:stretch>
            <a:fillRect/>
          </a:stretch>
        </p:blipFill>
        <p:spPr>
          <a:xfrm>
            <a:off x="6096000" y="4507539"/>
            <a:ext cx="4753385" cy="2166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340000" cy="430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3884" y="1446515"/>
            <a:ext cx="285642" cy="28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4996146"/>
            <a:ext cx="11340000" cy="181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09726"/>
            <a:ext cx="11340000" cy="430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8670" y="3896760"/>
            <a:ext cx="809319" cy="36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0509" y="4507449"/>
            <a:ext cx="5903274" cy="37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14"/>
          <a:stretch>
            <a:fillRect/>
          </a:stretch>
        </p:blipFill>
        <p:spPr>
          <a:xfrm>
            <a:off x="983432" y="4954991"/>
            <a:ext cx="11340000" cy="17863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276832" y="5718582"/>
            <a:ext cx="771235" cy="31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0006" y="6310365"/>
            <a:ext cx="2627909" cy="34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93"/>
          <a:stretch>
            <a:fillRect/>
          </a:stretch>
        </p:blipFill>
        <p:spPr>
          <a:xfrm>
            <a:off x="804672" y="1340767"/>
            <a:ext cx="11340000" cy="12441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61347" y="2069479"/>
            <a:ext cx="1152090" cy="37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7165" y="2079024"/>
            <a:ext cx="2627909" cy="34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57" y="2584903"/>
            <a:ext cx="11340000" cy="30763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478412" y="3318273"/>
            <a:ext cx="2247052" cy="36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97555" y="5175509"/>
            <a:ext cx="742670" cy="3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68760"/>
            <a:ext cx="11340000" cy="427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2937" y="2669256"/>
            <a:ext cx="552241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1224" y="4517530"/>
            <a:ext cx="333249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597507"/>
            <a:ext cx="11340000" cy="3775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0465" y="2398415"/>
            <a:ext cx="799798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6359" y="4896485"/>
            <a:ext cx="999748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20" y="765175"/>
            <a:ext cx="10133330" cy="35394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5552"/>
          <a:stretch>
            <a:fillRect/>
          </a:stretch>
        </p:blipFill>
        <p:spPr>
          <a:xfrm>
            <a:off x="4439920" y="4365625"/>
            <a:ext cx="3002915" cy="2274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28" y="764704"/>
            <a:ext cx="11340000" cy="2544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5544" y="993406"/>
            <a:ext cx="323727" cy="31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2848" y="1574691"/>
            <a:ext cx="2723123" cy="34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9926" y="2194093"/>
            <a:ext cx="914055" cy="32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9549" y="2832554"/>
            <a:ext cx="761712" cy="32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3437720"/>
            <a:ext cx="11340000" cy="613552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t="29087"/>
          <a:stretch>
            <a:fillRect/>
          </a:stretch>
        </p:blipFill>
        <p:spPr>
          <a:xfrm>
            <a:off x="342265" y="4230370"/>
            <a:ext cx="7970520" cy="205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5552"/>
          <a:stretch>
            <a:fillRect/>
          </a:stretch>
        </p:blipFill>
        <p:spPr>
          <a:xfrm>
            <a:off x="8688070" y="4222750"/>
            <a:ext cx="3152775" cy="2388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0000"/>
            <a:ext cx="11340000" cy="1201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5569" y="1634165"/>
            <a:ext cx="752191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5552"/>
          <a:stretch>
            <a:fillRect/>
          </a:stretch>
        </p:blipFill>
        <p:spPr>
          <a:xfrm>
            <a:off x="8616315" y="3933190"/>
            <a:ext cx="3208020" cy="24301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01362"/>
            <a:ext cx="11340000" cy="12957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65947" y="2911208"/>
            <a:ext cx="2237531" cy="35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t="29087"/>
          <a:stretch>
            <a:fillRect/>
          </a:stretch>
        </p:blipFill>
        <p:spPr>
          <a:xfrm>
            <a:off x="335280" y="4074160"/>
            <a:ext cx="7970520" cy="205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32038"/>
            <a:ext cx="11340000" cy="3797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7637" y="2786804"/>
            <a:ext cx="771234" cy="33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2146" y="4017542"/>
            <a:ext cx="1123526" cy="34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097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4935" y="3668580"/>
            <a:ext cx="266599" cy="27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00000"/>
            <a:ext cx="11340000" cy="2943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652" y="1576300"/>
            <a:ext cx="818841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5042" y="2157347"/>
            <a:ext cx="761712" cy="33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0836" y="3386119"/>
            <a:ext cx="742670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4" t="30851"/>
          <a:stretch>
            <a:fillRect/>
          </a:stretch>
        </p:blipFill>
        <p:spPr>
          <a:xfrm>
            <a:off x="4079776" y="3861048"/>
            <a:ext cx="4355224" cy="2625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00542"/>
            <a:ext cx="11340000" cy="467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8821" y="5420077"/>
            <a:ext cx="418942" cy="27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25344"/>
            <a:ext cx="11340000" cy="2475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4529" y="1177692"/>
            <a:ext cx="599848" cy="2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2892" y="1748999"/>
            <a:ext cx="5417682" cy="38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0700" y="2377437"/>
            <a:ext cx="1847153" cy="35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8332" y="3024918"/>
            <a:ext cx="418942" cy="2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1" b="13590"/>
          <a:stretch>
            <a:fillRect/>
          </a:stretch>
        </p:blipFill>
        <p:spPr>
          <a:xfrm>
            <a:off x="516640" y="3501008"/>
            <a:ext cx="11340000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1340000" cy="3003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8307" y="922523"/>
            <a:ext cx="2018539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2060" y="1551808"/>
            <a:ext cx="771234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0448" y="2162024"/>
            <a:ext cx="2485088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8433" y="3411059"/>
            <a:ext cx="437984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1" b="13590"/>
          <a:stretch>
            <a:fillRect/>
          </a:stretch>
        </p:blipFill>
        <p:spPr>
          <a:xfrm>
            <a:off x="516640" y="3645024"/>
            <a:ext cx="11340000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340768"/>
            <a:ext cx="11340000" cy="1291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4907" y="2144345"/>
            <a:ext cx="580806" cy="27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656717"/>
            <a:ext cx="11340000" cy="2428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45"/>
          <a:stretch>
            <a:fillRect/>
          </a:stretch>
        </p:blipFill>
        <p:spPr>
          <a:xfrm>
            <a:off x="407368" y="764704"/>
            <a:ext cx="11340000" cy="244827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065911"/>
            <a:ext cx="11340000" cy="2531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86361" y="4209200"/>
            <a:ext cx="790277" cy="35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22784" y="4839672"/>
            <a:ext cx="761712" cy="36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2583" y="5470144"/>
            <a:ext cx="361813" cy="35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8250" y="6091064"/>
            <a:ext cx="361813" cy="32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7167" y="6110169"/>
            <a:ext cx="761712" cy="31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55"/>
          <a:stretch>
            <a:fillRect/>
          </a:stretch>
        </p:blipFill>
        <p:spPr>
          <a:xfrm>
            <a:off x="407368" y="2708920"/>
            <a:ext cx="11340000" cy="1529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51"/>
          <a:stretch>
            <a:fillRect/>
          </a:stretch>
        </p:blipFill>
        <p:spPr>
          <a:xfrm>
            <a:off x="839416" y="645173"/>
            <a:ext cx="11340000" cy="119965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05064"/>
            <a:ext cx="11340000" cy="28146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97692" y="4077073"/>
            <a:ext cx="2989722" cy="6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2705" y="4987795"/>
            <a:ext cx="961662" cy="34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0513" y="6285383"/>
            <a:ext cx="5446245" cy="36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5"/>
          <a:stretch>
            <a:fillRect/>
          </a:stretch>
        </p:blipFill>
        <p:spPr>
          <a:xfrm>
            <a:off x="767408" y="1772816"/>
            <a:ext cx="11340000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980728"/>
            <a:ext cx="11340000" cy="26816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54334" y="1709528"/>
            <a:ext cx="4866658" cy="57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8540" y="2555339"/>
            <a:ext cx="1523425" cy="343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82243" y="3166098"/>
            <a:ext cx="752191" cy="343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5"/>
          <a:stretch>
            <a:fillRect/>
          </a:stretch>
        </p:blipFill>
        <p:spPr>
          <a:xfrm>
            <a:off x="516640" y="3717032"/>
            <a:ext cx="11340000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4998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1887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4593" y="845249"/>
            <a:ext cx="1504382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0034" y="1474534"/>
            <a:ext cx="771234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8070" y="2084750"/>
            <a:ext cx="3580051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00" y="2641626"/>
            <a:ext cx="11340000" cy="123139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55"/>
          <a:stretch>
            <a:fillRect/>
          </a:stretch>
        </p:blipFill>
        <p:spPr>
          <a:xfrm>
            <a:off x="802848" y="3838626"/>
            <a:ext cx="10586304" cy="291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578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7900" y="1872568"/>
            <a:ext cx="285642" cy="28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6576"/>
            <a:ext cx="11340000" cy="5178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764704"/>
            <a:ext cx="11340000" cy="2501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6334" y="927009"/>
            <a:ext cx="1037833" cy="27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6913" y="2110881"/>
            <a:ext cx="6207959" cy="3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5478" y="2731459"/>
            <a:ext cx="5950881" cy="3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5"/>
          <a:stretch>
            <a:fillRect/>
          </a:stretch>
        </p:blipFill>
        <p:spPr>
          <a:xfrm>
            <a:off x="1703512" y="3212976"/>
            <a:ext cx="10020534" cy="3499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4921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7458" y="2440904"/>
            <a:ext cx="3408664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1690" y="3680764"/>
            <a:ext cx="1123526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256" y="4310232"/>
            <a:ext cx="2247052" cy="35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2848" y="5540556"/>
            <a:ext cx="2665994" cy="35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11340000" cy="2488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5212" y="4053583"/>
            <a:ext cx="647455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9976" y="3797760"/>
            <a:ext cx="6011408" cy="55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77763"/>
            <a:ext cx="11340000" cy="4702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681" y="1772816"/>
            <a:ext cx="107426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478" y="2430978"/>
            <a:ext cx="107426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681" y="2912187"/>
            <a:ext cx="107426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456" y="3648979"/>
            <a:ext cx="107426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567" y="4238343"/>
            <a:ext cx="10742638" cy="94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3163" y="5284537"/>
            <a:ext cx="107426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060848"/>
            <a:ext cx="11340000" cy="2274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314" y="2717640"/>
            <a:ext cx="1074263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314" y="3789040"/>
            <a:ext cx="10958662" cy="43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844824"/>
            <a:ext cx="11340000" cy="3080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2584" y="2016500"/>
            <a:ext cx="333249" cy="28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4312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1594033"/>
            <a:ext cx="295163" cy="27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384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2373" y="2510747"/>
            <a:ext cx="295163" cy="28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24790"/>
            <a:ext cx="11340000" cy="4436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2512794"/>
            <a:ext cx="285642" cy="28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692696"/>
            <a:ext cx="11340000" cy="1827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2089852"/>
            <a:ext cx="295163" cy="28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1"/>
          <a:stretch>
            <a:fillRect/>
          </a:stretch>
        </p:blipFill>
        <p:spPr>
          <a:xfrm>
            <a:off x="3647728" y="2363500"/>
            <a:ext cx="4896544" cy="200160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4293096"/>
            <a:ext cx="11340000" cy="2402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628800"/>
            <a:ext cx="11340000" cy="3754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1148" y="2467314"/>
            <a:ext cx="285642" cy="28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2024-11-05T05:08:39Z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