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4" r:id="rId2"/>
    <p:sldId id="351" r:id="rId3"/>
    <p:sldId id="350" r:id="rId4"/>
    <p:sldId id="349" r:id="rId5"/>
    <p:sldId id="348" r:id="rId6"/>
    <p:sldId id="347" r:id="rId7"/>
    <p:sldId id="346" r:id="rId8"/>
    <p:sldId id="344" r:id="rId9"/>
    <p:sldId id="343" r:id="rId10"/>
    <p:sldId id="342" r:id="rId11"/>
    <p:sldId id="341" r:id="rId12"/>
    <p:sldId id="340" r:id="rId13"/>
    <p:sldId id="339" r:id="rId14"/>
    <p:sldId id="337" r:id="rId15"/>
    <p:sldId id="336" r:id="rId16"/>
    <p:sldId id="335" r:id="rId17"/>
    <p:sldId id="334" r:id="rId18"/>
    <p:sldId id="333" r:id="rId19"/>
    <p:sldId id="331" r:id="rId20"/>
    <p:sldId id="352" r:id="rId21"/>
    <p:sldId id="330" r:id="rId22"/>
    <p:sldId id="353" r:id="rId23"/>
    <p:sldId id="328" r:id="rId24"/>
    <p:sldId id="327" r:id="rId25"/>
    <p:sldId id="326" r:id="rId26"/>
    <p:sldId id="354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6287" y="2867025"/>
            <a:ext cx="10639425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1A4102-98E8-17DC-B571-5E232A81D5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66973"/>
            <a:ext cx="11340000" cy="49543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ADE772-A99D-D107-50C6-1256C2215053}"/>
              </a:ext>
            </a:extLst>
          </p:cNvPr>
          <p:cNvSpPr/>
          <p:nvPr/>
        </p:nvSpPr>
        <p:spPr bwMode="white">
          <a:xfrm>
            <a:off x="10518284" y="5392471"/>
            <a:ext cx="371335" cy="40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045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760CE2-335A-154F-1634-36C237CB7F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4965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85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97D6B9-4FAD-0A9A-37A5-923451456D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92696"/>
            <a:ext cx="1065203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4212AB-D35B-1D54-996E-977ED10A5EB0}"/>
              </a:ext>
            </a:extLst>
          </p:cNvPr>
          <p:cNvSpPr/>
          <p:nvPr/>
        </p:nvSpPr>
        <p:spPr bwMode="white">
          <a:xfrm>
            <a:off x="10328760" y="4109732"/>
            <a:ext cx="313032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706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DEF9FE-8D1C-2AE6-AFEA-E591384640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88"/>
          <a:stretch/>
        </p:blipFill>
        <p:spPr>
          <a:xfrm>
            <a:off x="516640" y="764704"/>
            <a:ext cx="11340000" cy="19442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660D1B-818B-5F21-2B97-11E339711ECD}"/>
              </a:ext>
            </a:extLst>
          </p:cNvPr>
          <p:cNvSpPr/>
          <p:nvPr/>
        </p:nvSpPr>
        <p:spPr bwMode="white">
          <a:xfrm>
            <a:off x="10552206" y="2061690"/>
            <a:ext cx="371335" cy="39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0DEF9FE-8D1C-2AE6-AFEA-E591384640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1" t="33312" r="66674"/>
          <a:stretch/>
        </p:blipFill>
        <p:spPr>
          <a:xfrm>
            <a:off x="119336" y="2708920"/>
            <a:ext cx="3096344" cy="389222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0DEF9FE-8D1C-2AE6-AFEA-E591384640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71" t="34546" r="22859"/>
          <a:stretch/>
        </p:blipFill>
        <p:spPr>
          <a:xfrm>
            <a:off x="3215680" y="2780928"/>
            <a:ext cx="3024336" cy="3820214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85AB4CA-8C90-7006-8027-E0E67E1FFE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18" b="5791"/>
          <a:stretch/>
        </p:blipFill>
        <p:spPr>
          <a:xfrm>
            <a:off x="6312024" y="2636912"/>
            <a:ext cx="2855680" cy="3825144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785AB4CA-8C90-7006-8027-E0E67E1FFE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7" t="5536" r="30368"/>
          <a:stretch/>
        </p:blipFill>
        <p:spPr>
          <a:xfrm>
            <a:off x="9048328" y="2833831"/>
            <a:ext cx="3096344" cy="383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43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98561F-E6D0-408C-AAED-85DFB581FD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57529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F1AB04-E086-089E-6A72-ABB49C2842B5}"/>
              </a:ext>
            </a:extLst>
          </p:cNvPr>
          <p:cNvSpPr/>
          <p:nvPr/>
        </p:nvSpPr>
        <p:spPr bwMode="white">
          <a:xfrm>
            <a:off x="10505421" y="4999047"/>
            <a:ext cx="342770" cy="3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191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A76DB5-10E0-E1B3-748B-C56AE91413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692696"/>
            <a:ext cx="11340000" cy="57916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DA3977-4674-32C9-4CA8-58D526F811B8}"/>
              </a:ext>
            </a:extLst>
          </p:cNvPr>
          <p:cNvSpPr/>
          <p:nvPr/>
        </p:nvSpPr>
        <p:spPr bwMode="white">
          <a:xfrm>
            <a:off x="2744650" y="3902896"/>
            <a:ext cx="323727" cy="39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EE3BF2-A90A-5447-C0B4-849CD6777F10}"/>
              </a:ext>
            </a:extLst>
          </p:cNvPr>
          <p:cNvSpPr/>
          <p:nvPr/>
        </p:nvSpPr>
        <p:spPr bwMode="white">
          <a:xfrm>
            <a:off x="8019511" y="3902896"/>
            <a:ext cx="590327" cy="381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BF8223-B2AF-516C-7B04-CFAC5FC27EB2}"/>
              </a:ext>
            </a:extLst>
          </p:cNvPr>
          <p:cNvSpPr/>
          <p:nvPr/>
        </p:nvSpPr>
        <p:spPr bwMode="white">
          <a:xfrm>
            <a:off x="7134020" y="5750905"/>
            <a:ext cx="828362" cy="495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319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C544A5-E06A-6BCC-FFDF-2FBC43CA63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1052736"/>
            <a:ext cx="11340000" cy="48347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3BCC6B-93CE-4844-672A-935BE4757EDC}"/>
              </a:ext>
            </a:extLst>
          </p:cNvPr>
          <p:cNvSpPr/>
          <p:nvPr/>
        </p:nvSpPr>
        <p:spPr bwMode="white">
          <a:xfrm>
            <a:off x="2401300" y="3198318"/>
            <a:ext cx="1094962" cy="495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AA5068-1F5D-06E8-6C49-5035CD6606B6}"/>
              </a:ext>
            </a:extLst>
          </p:cNvPr>
          <p:cNvSpPr/>
          <p:nvPr/>
        </p:nvSpPr>
        <p:spPr bwMode="white">
          <a:xfrm>
            <a:off x="6257471" y="5181790"/>
            <a:ext cx="561763" cy="38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343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525FF0-10C4-834A-CD20-2224A86BE6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28800"/>
            <a:ext cx="11340000" cy="38334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3C2C76-B47A-A689-FAD3-16E55E44B573}"/>
              </a:ext>
            </a:extLst>
          </p:cNvPr>
          <p:cNvSpPr/>
          <p:nvPr/>
        </p:nvSpPr>
        <p:spPr bwMode="white">
          <a:xfrm>
            <a:off x="5068117" y="2839872"/>
            <a:ext cx="609370" cy="39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5C80D3-E9C7-949C-E60E-7EB657D4AB49}"/>
              </a:ext>
            </a:extLst>
          </p:cNvPr>
          <p:cNvSpPr/>
          <p:nvPr/>
        </p:nvSpPr>
        <p:spPr bwMode="white">
          <a:xfrm>
            <a:off x="4525396" y="4756608"/>
            <a:ext cx="590327" cy="38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159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3FC6E2-66BC-E640-0E8D-3243637217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692696"/>
            <a:ext cx="11340000" cy="302584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071E13C-DDE4-41CF-DD40-F0C38BF1A0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94"/>
          <a:stretch/>
        </p:blipFill>
        <p:spPr>
          <a:xfrm>
            <a:off x="4511824" y="2636912"/>
            <a:ext cx="4705160" cy="4138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3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33D785-A682-B9F9-28A4-139EF559CB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71" b="59013"/>
          <a:stretch/>
        </p:blipFill>
        <p:spPr>
          <a:xfrm>
            <a:off x="1919536" y="836713"/>
            <a:ext cx="8496944" cy="19442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9C1462-B5C5-1259-B38C-551A769DD334}"/>
              </a:ext>
            </a:extLst>
          </p:cNvPr>
          <p:cNvSpPr/>
          <p:nvPr/>
        </p:nvSpPr>
        <p:spPr bwMode="white">
          <a:xfrm>
            <a:off x="7708553" y="1074839"/>
            <a:ext cx="952141" cy="38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E99A50-39DA-3376-43CB-A7D58FD6142E}"/>
              </a:ext>
            </a:extLst>
          </p:cNvPr>
          <p:cNvSpPr/>
          <p:nvPr/>
        </p:nvSpPr>
        <p:spPr bwMode="white">
          <a:xfrm>
            <a:off x="8260795" y="2027347"/>
            <a:ext cx="866448" cy="39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7071E13C-DDE4-41CF-DD40-F0C38BF1A0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94"/>
          <a:stretch/>
        </p:blipFill>
        <p:spPr>
          <a:xfrm>
            <a:off x="3791744" y="2636912"/>
            <a:ext cx="4705160" cy="4138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593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09D12D-7915-4FE4-56E6-81F6F4891B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269360"/>
            <a:ext cx="11340000" cy="46079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6FC9DE-D5AF-4297-55A3-2484CFEE2C96}"/>
              </a:ext>
            </a:extLst>
          </p:cNvPr>
          <p:cNvSpPr/>
          <p:nvPr/>
        </p:nvSpPr>
        <p:spPr bwMode="white">
          <a:xfrm>
            <a:off x="6466569" y="2929353"/>
            <a:ext cx="2170881" cy="486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068F15-90D8-FA01-B897-F5F5C8B884BF}"/>
              </a:ext>
            </a:extLst>
          </p:cNvPr>
          <p:cNvSpPr/>
          <p:nvPr/>
        </p:nvSpPr>
        <p:spPr bwMode="white">
          <a:xfrm>
            <a:off x="5619164" y="5114056"/>
            <a:ext cx="1009269" cy="47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8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33D785-A682-B9F9-28A4-139EF559CB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87" r="9197"/>
          <a:stretch/>
        </p:blipFill>
        <p:spPr>
          <a:xfrm>
            <a:off x="1055440" y="620688"/>
            <a:ext cx="10297144" cy="279927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EFD718-BC17-1C94-D105-0DA320C036E6}"/>
              </a:ext>
            </a:extLst>
          </p:cNvPr>
          <p:cNvSpPr/>
          <p:nvPr/>
        </p:nvSpPr>
        <p:spPr bwMode="white">
          <a:xfrm>
            <a:off x="2407480" y="2564904"/>
            <a:ext cx="107591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E7F626-DC4A-8197-A903-689D6772F0F6}"/>
              </a:ext>
            </a:extLst>
          </p:cNvPr>
          <p:cNvSpPr/>
          <p:nvPr/>
        </p:nvSpPr>
        <p:spPr bwMode="white">
          <a:xfrm>
            <a:off x="8853475" y="2743683"/>
            <a:ext cx="1114005" cy="39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071E13C-DDE4-41CF-DD40-F0C38BF1A0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94"/>
          <a:stretch/>
        </p:blipFill>
        <p:spPr>
          <a:xfrm>
            <a:off x="4223792" y="3204298"/>
            <a:ext cx="4129096" cy="3631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5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65747B-E330-0A0D-9714-EBC95F1D1A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4798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97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AA07A2A-A8C7-B540-2EB8-529F85AC60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056"/>
          <a:stretch/>
        </p:blipFill>
        <p:spPr>
          <a:xfrm>
            <a:off x="2279576" y="1196752"/>
            <a:ext cx="7704856" cy="495431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32C2241-BFD0-6C7F-0826-B43285090214}"/>
              </a:ext>
            </a:extLst>
          </p:cNvPr>
          <p:cNvSpPr/>
          <p:nvPr/>
        </p:nvSpPr>
        <p:spPr bwMode="white">
          <a:xfrm>
            <a:off x="2279576" y="2204864"/>
            <a:ext cx="77768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2C2241-BFD0-6C7F-0826-B43285090214}"/>
              </a:ext>
            </a:extLst>
          </p:cNvPr>
          <p:cNvSpPr/>
          <p:nvPr/>
        </p:nvSpPr>
        <p:spPr bwMode="white">
          <a:xfrm>
            <a:off x="2207568" y="3025837"/>
            <a:ext cx="77768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2C2241-BFD0-6C7F-0826-B43285090214}"/>
              </a:ext>
            </a:extLst>
          </p:cNvPr>
          <p:cNvSpPr/>
          <p:nvPr/>
        </p:nvSpPr>
        <p:spPr bwMode="white">
          <a:xfrm>
            <a:off x="1847528" y="4033948"/>
            <a:ext cx="7776864" cy="119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2C2241-BFD0-6C7F-0826-B43285090214}"/>
              </a:ext>
            </a:extLst>
          </p:cNvPr>
          <p:cNvSpPr/>
          <p:nvPr/>
        </p:nvSpPr>
        <p:spPr bwMode="white">
          <a:xfrm>
            <a:off x="1991544" y="5491846"/>
            <a:ext cx="77768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813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024791-78F5-0870-D46B-83EB13E546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03863"/>
            <a:ext cx="11340000" cy="3850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12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F7A0FB-7AAD-15AE-7844-8FCD6612D9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521221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928052-9664-06E0-0F9B-4EB6A79360C5}"/>
              </a:ext>
            </a:extLst>
          </p:cNvPr>
          <p:cNvSpPr/>
          <p:nvPr/>
        </p:nvSpPr>
        <p:spPr bwMode="white">
          <a:xfrm>
            <a:off x="3508601" y="5987577"/>
            <a:ext cx="291519" cy="35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67AF06-93E7-3024-4EE7-2DB736E6A060}"/>
              </a:ext>
            </a:extLst>
          </p:cNvPr>
          <p:cNvSpPr/>
          <p:nvPr/>
        </p:nvSpPr>
        <p:spPr bwMode="white">
          <a:xfrm>
            <a:off x="6865498" y="5987577"/>
            <a:ext cx="556538" cy="35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75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18E767-84B0-32EE-D118-8E1028BA2C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844824"/>
            <a:ext cx="11340000" cy="2790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90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2B10054-3501-3D2B-F529-753525D608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980728"/>
            <a:ext cx="11340000" cy="528719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B0B6C14-8D78-0A5C-90DF-2D20A87D5E67}"/>
              </a:ext>
            </a:extLst>
          </p:cNvPr>
          <p:cNvSpPr/>
          <p:nvPr/>
        </p:nvSpPr>
        <p:spPr bwMode="white">
          <a:xfrm>
            <a:off x="1415480" y="2132856"/>
            <a:ext cx="42484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0B6C14-8D78-0A5C-90DF-2D20A87D5E67}"/>
              </a:ext>
            </a:extLst>
          </p:cNvPr>
          <p:cNvSpPr/>
          <p:nvPr/>
        </p:nvSpPr>
        <p:spPr bwMode="white">
          <a:xfrm>
            <a:off x="1812198" y="3079623"/>
            <a:ext cx="42484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0B6C14-8D78-0A5C-90DF-2D20A87D5E67}"/>
              </a:ext>
            </a:extLst>
          </p:cNvPr>
          <p:cNvSpPr/>
          <p:nvPr/>
        </p:nvSpPr>
        <p:spPr bwMode="white">
          <a:xfrm>
            <a:off x="1445222" y="3861048"/>
            <a:ext cx="7099049" cy="627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0B6C14-8D78-0A5C-90DF-2D20A87D5E67}"/>
              </a:ext>
            </a:extLst>
          </p:cNvPr>
          <p:cNvSpPr/>
          <p:nvPr/>
        </p:nvSpPr>
        <p:spPr bwMode="white">
          <a:xfrm>
            <a:off x="1415480" y="4807815"/>
            <a:ext cx="9793088" cy="146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23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2E6C76-8374-0E42-0ACE-50131DD562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0270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FA5C7A-B0A5-F847-B1FF-27258B5A2F12}"/>
              </a:ext>
            </a:extLst>
          </p:cNvPr>
          <p:cNvSpPr/>
          <p:nvPr/>
        </p:nvSpPr>
        <p:spPr bwMode="white">
          <a:xfrm>
            <a:off x="9196824" y="1435406"/>
            <a:ext cx="2491160" cy="70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76A602-14B5-CEBF-F42B-0E618F7A641A}"/>
              </a:ext>
            </a:extLst>
          </p:cNvPr>
          <p:cNvSpPr/>
          <p:nvPr/>
        </p:nvSpPr>
        <p:spPr bwMode="white">
          <a:xfrm>
            <a:off x="1122668" y="2662889"/>
            <a:ext cx="523677" cy="48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5C6308-828F-44AE-1B4C-F77DB9ECCBA4}"/>
              </a:ext>
            </a:extLst>
          </p:cNvPr>
          <p:cNvSpPr/>
          <p:nvPr/>
        </p:nvSpPr>
        <p:spPr bwMode="white">
          <a:xfrm>
            <a:off x="3331635" y="4695516"/>
            <a:ext cx="1666246" cy="45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237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DBC39E-A391-0D4C-4C94-C968E5F940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29352"/>
            <a:ext cx="994987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800943-2CDF-56CA-6BCC-ECE3F82B3729}"/>
              </a:ext>
            </a:extLst>
          </p:cNvPr>
          <p:cNvSpPr/>
          <p:nvPr/>
        </p:nvSpPr>
        <p:spPr bwMode="white">
          <a:xfrm>
            <a:off x="10245890" y="4231762"/>
            <a:ext cx="300751" cy="342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04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B54475-2C5E-CC0A-35F8-DCBD0DE08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52736"/>
            <a:ext cx="11340000" cy="50504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2E7202-816F-5CD9-1333-5C4219A7D654}"/>
              </a:ext>
            </a:extLst>
          </p:cNvPr>
          <p:cNvSpPr/>
          <p:nvPr/>
        </p:nvSpPr>
        <p:spPr bwMode="white">
          <a:xfrm>
            <a:off x="10523642" y="4397467"/>
            <a:ext cx="361813" cy="39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054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1F61D9-FC3E-79BA-BBA3-E425B3C541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118" y="764704"/>
            <a:ext cx="909939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4C6DE5-6CD0-A163-A25D-A19D5860CFF2}"/>
              </a:ext>
            </a:extLst>
          </p:cNvPr>
          <p:cNvSpPr/>
          <p:nvPr/>
        </p:nvSpPr>
        <p:spPr bwMode="white">
          <a:xfrm>
            <a:off x="3813115" y="3431282"/>
            <a:ext cx="412567" cy="28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4C7D37-B407-9155-324E-4A9DCCCC01E2}"/>
              </a:ext>
            </a:extLst>
          </p:cNvPr>
          <p:cNvSpPr/>
          <p:nvPr/>
        </p:nvSpPr>
        <p:spPr bwMode="white">
          <a:xfrm>
            <a:off x="7358135" y="3431282"/>
            <a:ext cx="618850" cy="28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4A0CA5-C4FD-77F7-AD0F-61FAA21E15E3}"/>
              </a:ext>
            </a:extLst>
          </p:cNvPr>
          <p:cNvSpPr/>
          <p:nvPr/>
        </p:nvSpPr>
        <p:spPr bwMode="white">
          <a:xfrm>
            <a:off x="5608546" y="4248829"/>
            <a:ext cx="443127" cy="28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5C4B2A-6F7B-A0C8-53D0-9A1E7F420040}"/>
              </a:ext>
            </a:extLst>
          </p:cNvPr>
          <p:cNvSpPr/>
          <p:nvPr/>
        </p:nvSpPr>
        <p:spPr bwMode="white">
          <a:xfrm>
            <a:off x="9061884" y="4248829"/>
            <a:ext cx="435487" cy="28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D575F4-CCE3-839F-1BEE-517F1FFB3176}"/>
              </a:ext>
            </a:extLst>
          </p:cNvPr>
          <p:cNvSpPr/>
          <p:nvPr/>
        </p:nvSpPr>
        <p:spPr bwMode="white">
          <a:xfrm>
            <a:off x="7335215" y="5058735"/>
            <a:ext cx="641770" cy="28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411BD8-ADE0-1D04-E4ED-5BC52C49B344}"/>
              </a:ext>
            </a:extLst>
          </p:cNvPr>
          <p:cNvSpPr/>
          <p:nvPr/>
        </p:nvSpPr>
        <p:spPr bwMode="white">
          <a:xfrm>
            <a:off x="9054244" y="5058735"/>
            <a:ext cx="443127" cy="28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487497-3FCB-CB31-7ED6-0B0F41EAE6BE}"/>
              </a:ext>
            </a:extLst>
          </p:cNvPr>
          <p:cNvSpPr/>
          <p:nvPr/>
        </p:nvSpPr>
        <p:spPr bwMode="white">
          <a:xfrm>
            <a:off x="5639106" y="5868641"/>
            <a:ext cx="412567" cy="28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21D257-F47F-72E3-4B09-BDD299054DB0}"/>
              </a:ext>
            </a:extLst>
          </p:cNvPr>
          <p:cNvSpPr/>
          <p:nvPr/>
        </p:nvSpPr>
        <p:spPr bwMode="white">
          <a:xfrm>
            <a:off x="7442177" y="5868641"/>
            <a:ext cx="435487" cy="28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66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4589BB-598E-1387-E54E-239FE671AA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51" y="900000"/>
            <a:ext cx="11340000" cy="30147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23FD9B-DFAD-7BA0-7A37-EE2D4DB22078}"/>
              </a:ext>
            </a:extLst>
          </p:cNvPr>
          <p:cNvSpPr/>
          <p:nvPr/>
        </p:nvSpPr>
        <p:spPr bwMode="white">
          <a:xfrm>
            <a:off x="10662674" y="3332813"/>
            <a:ext cx="428463" cy="391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B53CA65-1545-72DF-F197-3E6E053AC9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4096152"/>
            <a:ext cx="11340000" cy="192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13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33B110-A481-6C9C-227D-123510E64D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522827"/>
            <a:ext cx="11340000" cy="39223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813985-97A8-4B38-C8A8-A4C82B19A40B}"/>
              </a:ext>
            </a:extLst>
          </p:cNvPr>
          <p:cNvSpPr/>
          <p:nvPr/>
        </p:nvSpPr>
        <p:spPr bwMode="white">
          <a:xfrm>
            <a:off x="10552206" y="2811205"/>
            <a:ext cx="371335" cy="40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14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413D46-3B7B-90D0-8211-52B28A0696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916832"/>
            <a:ext cx="11340000" cy="30125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F3C71A-2D5B-C554-C003-3E1706161B45}"/>
              </a:ext>
            </a:extLst>
          </p:cNvPr>
          <p:cNvSpPr/>
          <p:nvPr/>
        </p:nvSpPr>
        <p:spPr bwMode="white">
          <a:xfrm>
            <a:off x="10552206" y="3222899"/>
            <a:ext cx="371335" cy="39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555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63</cp:revision>
  <dcterms:created xsi:type="dcterms:W3CDTF">2015-09-16T06:44:00Z</dcterms:created>
  <dcterms:modified xsi:type="dcterms:W3CDTF">2024-11-04T12:12:23Z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