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3" r:id="rId5"/>
    <p:sldId id="352" r:id="rId6"/>
    <p:sldId id="351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2904300"/>
            <a:ext cx="11953328" cy="10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91" y="589668"/>
            <a:ext cx="10286526" cy="6295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6380" y="1628800"/>
            <a:ext cx="7961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398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650" y="2780826"/>
            <a:ext cx="42846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499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6848" y="3475769"/>
            <a:ext cx="333248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/>
          <a:stretch>
            <a:fillRect/>
          </a:stretch>
        </p:blipFill>
        <p:spPr>
          <a:xfrm>
            <a:off x="983432" y="900000"/>
            <a:ext cx="10369152" cy="5863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82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75225"/>
            <a:ext cx="11340000" cy="4630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736" y="5119332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3"/>
          <a:stretch>
            <a:fillRect/>
          </a:stretch>
        </p:blipFill>
        <p:spPr>
          <a:xfrm>
            <a:off x="2686984" y="757682"/>
            <a:ext cx="7369456" cy="602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76672"/>
            <a:ext cx="11340000" cy="4071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3813833"/>
            <a:ext cx="371335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487488" y="4238188"/>
            <a:ext cx="9696440" cy="2594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"/>
          <a:stretch>
            <a:fillRect/>
          </a:stretch>
        </p:blipFill>
        <p:spPr>
          <a:xfrm>
            <a:off x="1055440" y="1196752"/>
            <a:ext cx="10225136" cy="481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8" y="693063"/>
            <a:ext cx="11340000" cy="377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8367" y="3827371"/>
            <a:ext cx="399899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 b="66583"/>
          <a:stretch>
            <a:fillRect/>
          </a:stretch>
        </p:blipFill>
        <p:spPr>
          <a:xfrm>
            <a:off x="1416050" y="4509135"/>
            <a:ext cx="10297160" cy="1872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00753" y="5700544"/>
            <a:ext cx="428463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29352"/>
            <a:ext cx="1038808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7435" y="2336066"/>
            <a:ext cx="1997372" cy="4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4677" y="2178232"/>
            <a:ext cx="17229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8347" y="3114336"/>
            <a:ext cx="33134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5384" y="5051762"/>
            <a:ext cx="3052753" cy="4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5" r="9197"/>
          <a:stretch>
            <a:fillRect/>
          </a:stretch>
        </p:blipFill>
        <p:spPr>
          <a:xfrm>
            <a:off x="983615" y="2565400"/>
            <a:ext cx="10297160" cy="3637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4691" y="3640233"/>
            <a:ext cx="771234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2323" y="5488982"/>
            <a:ext cx="380856" cy="3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1185545"/>
            <a:ext cx="10273030" cy="90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4122123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451484" y="4437112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367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9099" y="2014921"/>
            <a:ext cx="418942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2122" y="2910670"/>
            <a:ext cx="428463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5245" y="3787360"/>
            <a:ext cx="1094962" cy="4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451484" y="4437112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364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8191" y="2054568"/>
            <a:ext cx="476070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9450" y="1987774"/>
            <a:ext cx="599848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2171" y="2884712"/>
            <a:ext cx="1742419" cy="43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8144" y="3533559"/>
            <a:ext cx="7248384" cy="74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559496" y="4365104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556792"/>
            <a:ext cx="11340000" cy="174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6262" y="2635912"/>
            <a:ext cx="3837128" cy="49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2"/>
          <a:stretch>
            <a:fillRect/>
          </a:stretch>
        </p:blipFill>
        <p:spPr>
          <a:xfrm>
            <a:off x="1559496" y="3429000"/>
            <a:ext cx="9289032" cy="2511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37836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50740"/>
            <a:ext cx="11340000" cy="2807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1931" y="5206109"/>
            <a:ext cx="1675768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8732" y="5206109"/>
            <a:ext cx="1114005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1402" y="6122765"/>
            <a:ext cx="1085440" cy="46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31351"/>
            <a:ext cx="11340000" cy="18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3079" y="2737883"/>
            <a:ext cx="2161360" cy="5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4"/>
          <a:stretch>
            <a:fillRect/>
          </a:stretch>
        </p:blipFill>
        <p:spPr>
          <a:xfrm>
            <a:off x="444632" y="3605742"/>
            <a:ext cx="11340000" cy="1839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075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685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6865" y="4258171"/>
            <a:ext cx="341513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549275"/>
            <a:ext cx="9298940" cy="325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3215" y="3068955"/>
            <a:ext cx="4914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>
            <a:fillRect/>
          </a:stretch>
        </p:blipFill>
        <p:spPr>
          <a:xfrm>
            <a:off x="8184515" y="4364990"/>
            <a:ext cx="3714750" cy="1617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1633855" y="3717290"/>
            <a:ext cx="6062345" cy="317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15381"/>
            <a:ext cx="11340000" cy="522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54823"/>
            <a:ext cx="371335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09" y="613060"/>
            <a:ext cx="10376592" cy="6315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0050" y="2564905"/>
            <a:ext cx="756470" cy="51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105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4256357"/>
            <a:ext cx="380856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2" t="1648" r="5603" b="38086"/>
          <a:stretch>
            <a:fillRect/>
          </a:stretch>
        </p:blipFill>
        <p:spPr>
          <a:xfrm>
            <a:off x="4907868" y="3789040"/>
            <a:ext cx="2376264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>
            <a:fillRect/>
          </a:stretch>
        </p:blipFill>
        <p:spPr>
          <a:xfrm>
            <a:off x="911424" y="1124744"/>
            <a:ext cx="10716608" cy="489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2024-11-05T05:32:22Z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