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24" r:id="rId3"/>
    <p:sldId id="389" r:id="rId4"/>
    <p:sldId id="387" r:id="rId5"/>
    <p:sldId id="386" r:id="rId6"/>
    <p:sldId id="385" r:id="rId7"/>
    <p:sldId id="384" r:id="rId8"/>
    <p:sldId id="390" r:id="rId9"/>
    <p:sldId id="383" r:id="rId10"/>
    <p:sldId id="382" r:id="rId11"/>
    <p:sldId id="381" r:id="rId12"/>
    <p:sldId id="380" r:id="rId13"/>
    <p:sldId id="378" r:id="rId14"/>
    <p:sldId id="377" r:id="rId15"/>
    <p:sldId id="376" r:id="rId16"/>
    <p:sldId id="375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3" r:id="rId27"/>
    <p:sldId id="361" r:id="rId28"/>
    <p:sldId id="360" r:id="rId29"/>
    <p:sldId id="359" r:id="rId30"/>
    <p:sldId id="358" r:id="rId31"/>
    <p:sldId id="356" r:id="rId32"/>
    <p:sldId id="355" r:id="rId33"/>
    <p:sldId id="354" r:id="rId34"/>
    <p:sldId id="353" r:id="rId35"/>
    <p:sldId id="351" r:id="rId36"/>
    <p:sldId id="349" r:id="rId37"/>
    <p:sldId id="348" r:id="rId38"/>
    <p:sldId id="391" r:id="rId39"/>
    <p:sldId id="346" r:id="rId40"/>
    <p:sldId id="345" r:id="rId41"/>
    <p:sldId id="344" r:id="rId42"/>
    <p:sldId id="342" r:id="rId43"/>
    <p:sldId id="341" r:id="rId44"/>
    <p:sldId id="340" r:id="rId45"/>
    <p:sldId id="338" r:id="rId46"/>
    <p:sldId id="337" r:id="rId47"/>
    <p:sldId id="336" r:id="rId48"/>
    <p:sldId id="335" r:id="rId49"/>
    <p:sldId id="334" r:id="rId50"/>
    <p:sldId id="333" r:id="rId51"/>
    <p:sldId id="332" r:id="rId52"/>
    <p:sldId id="330" r:id="rId53"/>
    <p:sldId id="329" r:id="rId54"/>
    <p:sldId id="392" r:id="rId55"/>
    <p:sldId id="328" r:id="rId56"/>
    <p:sldId id="327" r:id="rId57"/>
    <p:sldId id="326" r:id="rId58"/>
    <p:sldId id="325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00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78" d="100"/>
          <a:sy n="78" d="100"/>
        </p:scale>
        <p:origin x="806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77765"/>
            <a:ext cx="12192000" cy="190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25" y="837084"/>
            <a:ext cx="11340000" cy="37726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861435"/>
            <a:ext cx="360743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1340000" cy="2995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104416" y="3140968"/>
            <a:ext cx="3863792" cy="3665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2974" y="2796922"/>
            <a:ext cx="2151838" cy="49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164104" y="3180595"/>
            <a:ext cx="3863792" cy="3665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42"/>
          <a:stretch>
            <a:fillRect/>
          </a:stretch>
        </p:blipFill>
        <p:spPr>
          <a:xfrm>
            <a:off x="623392" y="476672"/>
            <a:ext cx="11340000" cy="375313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r="11953"/>
          <a:stretch>
            <a:fillRect/>
          </a:stretch>
        </p:blipFill>
        <p:spPr>
          <a:xfrm>
            <a:off x="8491748" y="3573016"/>
            <a:ext cx="3528392" cy="3102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12776"/>
            <a:ext cx="11340000" cy="2807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49"/>
          <a:stretch>
            <a:fillRect/>
          </a:stretch>
        </p:blipFill>
        <p:spPr>
          <a:xfrm>
            <a:off x="767408" y="620688"/>
            <a:ext cx="11340000" cy="10015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4435" y="897295"/>
            <a:ext cx="418942" cy="37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70"/>
          <a:stretch>
            <a:fillRect/>
          </a:stretch>
        </p:blipFill>
        <p:spPr>
          <a:xfrm>
            <a:off x="1559496" y="3933057"/>
            <a:ext cx="11340000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95" r="17451"/>
          <a:stretch>
            <a:fillRect/>
          </a:stretch>
        </p:blipFill>
        <p:spPr>
          <a:xfrm>
            <a:off x="1631504" y="1340768"/>
            <a:ext cx="9361040" cy="18187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59557"/>
            <a:ext cx="11340000" cy="2677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4664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6030" y="2429608"/>
            <a:ext cx="736785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1219" y="3448624"/>
            <a:ext cx="4646448" cy="50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r="11953"/>
          <a:stretch>
            <a:fillRect/>
          </a:stretch>
        </p:blipFill>
        <p:spPr>
          <a:xfrm>
            <a:off x="4583832" y="4075528"/>
            <a:ext cx="3316120" cy="2915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2898"/>
            <a:ext cx="11340000" cy="3612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1575" y="3595790"/>
            <a:ext cx="7350528" cy="5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677" y="4367922"/>
            <a:ext cx="1732897" cy="6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3831" y="4070625"/>
            <a:ext cx="1142569" cy="48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6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649072" cy="4033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573016"/>
            <a:ext cx="6636752" cy="3205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294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8214" y="3022784"/>
            <a:ext cx="1666246" cy="5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1412" y="2573624"/>
            <a:ext cx="3578299" cy="66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0808" y="3509728"/>
            <a:ext cx="1178904" cy="65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5531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6904" y="2780928"/>
            <a:ext cx="7776864" cy="68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1690" y="5589240"/>
            <a:ext cx="6135974" cy="66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9318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14"/>
          <a:stretch>
            <a:fillRect/>
          </a:stretch>
        </p:blipFill>
        <p:spPr>
          <a:xfrm>
            <a:off x="1046526" y="4069391"/>
            <a:ext cx="11340000" cy="727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4"/>
          <a:stretch>
            <a:fillRect/>
          </a:stretch>
        </p:blipFill>
        <p:spPr>
          <a:xfrm>
            <a:off x="911424" y="663903"/>
            <a:ext cx="11340000" cy="178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748" y="1829429"/>
            <a:ext cx="380856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246419"/>
            <a:ext cx="7595584" cy="241542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7"/>
          <a:stretch>
            <a:fillRect/>
          </a:stretch>
        </p:blipFill>
        <p:spPr>
          <a:xfrm>
            <a:off x="876680" y="4653136"/>
            <a:ext cx="11340000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9"/>
          <a:stretch>
            <a:fillRect/>
          </a:stretch>
        </p:blipFill>
        <p:spPr>
          <a:xfrm>
            <a:off x="870196" y="692696"/>
            <a:ext cx="11340000" cy="176418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49" y="2204864"/>
            <a:ext cx="11340000" cy="4693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15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52736"/>
            <a:ext cx="11340000" cy="4754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7518" y="5121292"/>
            <a:ext cx="371335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6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64" y="476672"/>
            <a:ext cx="11340000" cy="38447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221088"/>
            <a:ext cx="11340000" cy="2583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1991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490" y="2128342"/>
            <a:ext cx="1028312" cy="5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643901"/>
            <a:ext cx="8508960" cy="4109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5"/>
          <a:stretch>
            <a:fillRect/>
          </a:stretch>
        </p:blipFill>
        <p:spPr>
          <a:xfrm>
            <a:off x="876680" y="1603537"/>
            <a:ext cx="10547912" cy="3650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18" y="1484784"/>
            <a:ext cx="11340000" cy="3650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3507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7138" y="2849725"/>
            <a:ext cx="542720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4997" y="4641397"/>
            <a:ext cx="1970931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620688"/>
            <a:ext cx="11340000" cy="3700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9249" y="3577442"/>
            <a:ext cx="1618639" cy="49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569" y="4221088"/>
            <a:ext cx="9461742" cy="243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36509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987173"/>
            <a:ext cx="11340000" cy="2876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956992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621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18" y="1124744"/>
            <a:ext cx="11340000" cy="49043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707240" y="2934127"/>
            <a:ext cx="7717351" cy="77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9496" y="4005064"/>
            <a:ext cx="9865095" cy="7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4394" y="5004987"/>
            <a:ext cx="4033574" cy="7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5918"/>
            <a:ext cx="11340000" cy="36061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51480" y="2570742"/>
            <a:ext cx="4104455" cy="6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5676" y="3578855"/>
            <a:ext cx="9852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67938"/>
            <a:ext cx="11340000" cy="4122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36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4036" y="1879059"/>
            <a:ext cx="2151838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3809" y="2831500"/>
            <a:ext cx="1094962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74" y="3427113"/>
            <a:ext cx="7068800" cy="341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8114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4077072"/>
            <a:ext cx="9091810" cy="269619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447928" y="5229200"/>
            <a:ext cx="1872208" cy="432048"/>
          </a:xfrm>
          <a:prstGeom prst="line">
            <a:avLst/>
          </a:prstGeom>
          <a:ln w="28575">
            <a:solidFill>
              <a:srgbClr val="F7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47928" y="5805264"/>
            <a:ext cx="1872208" cy="432048"/>
          </a:xfrm>
          <a:prstGeom prst="line">
            <a:avLst/>
          </a:prstGeom>
          <a:ln w="28575">
            <a:solidFill>
              <a:srgbClr val="F7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47928" y="5229200"/>
            <a:ext cx="2016224" cy="1152128"/>
          </a:xfrm>
          <a:prstGeom prst="line">
            <a:avLst/>
          </a:prstGeom>
          <a:ln w="28575">
            <a:solidFill>
              <a:srgbClr val="F7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03315"/>
            <a:ext cx="11340000" cy="3051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38280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95"/>
          <a:stretch>
            <a:fillRect/>
          </a:stretch>
        </p:blipFill>
        <p:spPr>
          <a:xfrm>
            <a:off x="1127448" y="4509120"/>
            <a:ext cx="11340000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70"/>
          <a:stretch>
            <a:fillRect/>
          </a:stretch>
        </p:blipFill>
        <p:spPr>
          <a:xfrm>
            <a:off x="842493" y="1628800"/>
            <a:ext cx="11340000" cy="80462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2" y="2564904"/>
            <a:ext cx="11340000" cy="2821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2814" y="4604534"/>
            <a:ext cx="1656725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56792"/>
            <a:ext cx="11340000" cy="4093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5434" y="3581736"/>
            <a:ext cx="2561259" cy="80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3898" y="4627691"/>
            <a:ext cx="3236574" cy="74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685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1736" y="4326503"/>
            <a:ext cx="708639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4508" y="5983551"/>
            <a:ext cx="922085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32054"/>
            <a:ext cx="11340000" cy="3993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496" y="3456998"/>
            <a:ext cx="4295448" cy="86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7685" y="4537118"/>
            <a:ext cx="2857491" cy="73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17795"/>
            <a:ext cx="11340000" cy="3822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4" y="1844824"/>
            <a:ext cx="11340000" cy="291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5276" y="3978833"/>
            <a:ext cx="1094962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2" y="1125044"/>
            <a:ext cx="11340000" cy="4607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10" y="548680"/>
            <a:ext cx="11340000" cy="2987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6180" y="1637520"/>
            <a:ext cx="3273689" cy="7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4544" y="2573624"/>
            <a:ext cx="5972878" cy="7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315319"/>
            <a:ext cx="7068800" cy="341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474067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589240"/>
            <a:ext cx="11340000" cy="7212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41633" y="5675787"/>
            <a:ext cx="942619" cy="45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42836"/>
            <a:ext cx="11340000" cy="3972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0920" y="4475892"/>
            <a:ext cx="7416823" cy="6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983432" y="1315726"/>
            <a:ext cx="11635786" cy="4226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40" y="3356992"/>
            <a:ext cx="5040560" cy="102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>
            <a:fillRect/>
          </a:stretch>
        </p:blipFill>
        <p:spPr>
          <a:xfrm>
            <a:off x="911424" y="2204864"/>
            <a:ext cx="11515566" cy="30509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04312" y="3356992"/>
            <a:ext cx="1800200" cy="5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488" y="4162254"/>
            <a:ext cx="7560840" cy="77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86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91640" y="4733864"/>
            <a:ext cx="1895932" cy="61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86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7887" y="5037482"/>
            <a:ext cx="466549" cy="4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6703" y="4999341"/>
            <a:ext cx="1114005" cy="5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804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2862" y="4301817"/>
            <a:ext cx="1278897" cy="63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737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9354" y="4229808"/>
            <a:ext cx="4940477" cy="68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68"/>
          <a:stretch>
            <a:fillRect/>
          </a:stretch>
        </p:blipFill>
        <p:spPr>
          <a:xfrm>
            <a:off x="767408" y="764704"/>
            <a:ext cx="11340000" cy="274502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84984"/>
            <a:ext cx="7068800" cy="341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84984"/>
            <a:ext cx="7068800" cy="341371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4"/>
          <a:stretch>
            <a:fillRect/>
          </a:stretch>
        </p:blipFill>
        <p:spPr>
          <a:xfrm>
            <a:off x="551384" y="764704"/>
            <a:ext cx="11340000" cy="27363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02819" y="955384"/>
            <a:ext cx="4284634" cy="4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3348" y="2852684"/>
            <a:ext cx="1066397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625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639" y="5842672"/>
            <a:ext cx="342769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17" y="908435"/>
            <a:ext cx="11340000" cy="3589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861435"/>
            <a:ext cx="360743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2024-11-05T07:07:03Z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