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9" r:id="rId3"/>
    <p:sldId id="350" r:id="rId4"/>
    <p:sldId id="347" r:id="rId5"/>
    <p:sldId id="351" r:id="rId6"/>
    <p:sldId id="352" r:id="rId7"/>
    <p:sldId id="344" r:id="rId8"/>
    <p:sldId id="343" r:id="rId9"/>
    <p:sldId id="353" r:id="rId10"/>
    <p:sldId id="354" r:id="rId11"/>
    <p:sldId id="339" r:id="rId12"/>
    <p:sldId id="355" r:id="rId13"/>
    <p:sldId id="356" r:id="rId14"/>
    <p:sldId id="335" r:id="rId15"/>
    <p:sldId id="357" r:id="rId16"/>
    <p:sldId id="358" r:id="rId17"/>
    <p:sldId id="332" r:id="rId18"/>
    <p:sldId id="359" r:id="rId19"/>
    <p:sldId id="360" r:id="rId20"/>
    <p:sldId id="329" r:id="rId21"/>
    <p:sldId id="328" r:id="rId22"/>
    <p:sldId id="327" r:id="rId23"/>
    <p:sldId id="361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46273"/>
            <a:ext cx="12191998" cy="765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F953EC9-543F-A53E-55AC-4138FD200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46021"/>
            <a:ext cx="11340000" cy="45659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3863752" y="1628800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127448" y="2852936"/>
            <a:ext cx="1008112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256980" y="4941168"/>
            <a:ext cx="8799459" cy="77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7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45011-4EF4-C312-42AF-FB56D90CF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9792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79C16F-31B6-0795-8A8C-DCAA476A57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00" y="3815958"/>
            <a:ext cx="11340000" cy="285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6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F1A9D1-AFA9-0D44-1D00-21F0675CC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196752"/>
            <a:ext cx="11340000" cy="485130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23592" y="2204864"/>
            <a:ext cx="8064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29060" y="3140967"/>
            <a:ext cx="6115212" cy="48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589844" y="3913159"/>
            <a:ext cx="5522380" cy="63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351584" y="4836591"/>
            <a:ext cx="3744416" cy="121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EBF6CF-C86E-E5D4-AE52-20888D990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1487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63352" y="2564904"/>
            <a:ext cx="11305256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479376" y="4869160"/>
            <a:ext cx="10873208" cy="7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35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09288-4642-3093-5B1A-EE139DD88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86814"/>
            <a:ext cx="11340000" cy="479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2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3A50B6A-5F83-D31A-2757-061E4DB18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052736"/>
            <a:ext cx="11340000" cy="517767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351584" y="2132856"/>
            <a:ext cx="65527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05642" y="3140968"/>
            <a:ext cx="49865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314398" y="3933055"/>
            <a:ext cx="4357666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306604" y="4829706"/>
            <a:ext cx="5013531" cy="119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4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BAD78E-3ED4-AAA9-0B43-8796D16D6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0" y="1556792"/>
            <a:ext cx="11340000" cy="40602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623392" y="2564904"/>
            <a:ext cx="10873208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407368" y="4797152"/>
            <a:ext cx="8280920" cy="56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7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087BD-1827-5216-331C-CD7C5DC7F2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6"/>
          <a:stretch/>
        </p:blipFill>
        <p:spPr>
          <a:xfrm>
            <a:off x="426000" y="1268760"/>
            <a:ext cx="11340000" cy="482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8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EBB361A-E54C-738B-52CB-FFD651E8F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836712"/>
            <a:ext cx="11340000" cy="571438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623392" y="2636912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927840" y="3573016"/>
            <a:ext cx="574422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927840" y="4509120"/>
            <a:ext cx="5888240" cy="6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595570" y="5291670"/>
            <a:ext cx="2592288" cy="10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3799951" y="5401829"/>
            <a:ext cx="2080025" cy="114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7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4A1360-B5DA-000E-2CD5-51EC5879C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484784"/>
            <a:ext cx="11340000" cy="43773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631504" y="3501008"/>
            <a:ext cx="741682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055440" y="2564904"/>
            <a:ext cx="86409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4295800" y="1700808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055440" y="4869160"/>
            <a:ext cx="9505056" cy="6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0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CB72C-4A19-89A7-832A-64951F2948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/>
        </p:blipFill>
        <p:spPr>
          <a:xfrm>
            <a:off x="1080679" y="2077138"/>
            <a:ext cx="10058026" cy="4275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84" y="1124744"/>
            <a:ext cx="12164616" cy="95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6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4A50F-312D-DC2C-75B4-869049AE0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0706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0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1275E-F87B-4C74-917B-66A12702E1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8"/>
          <a:stretch/>
        </p:blipFill>
        <p:spPr>
          <a:xfrm>
            <a:off x="876680" y="3011189"/>
            <a:ext cx="11340000" cy="1857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8979A-F746-9437-4369-5CCD7D3E6A89}"/>
              </a:ext>
            </a:extLst>
          </p:cNvPr>
          <p:cNvSpPr/>
          <p:nvPr/>
        </p:nvSpPr>
        <p:spPr bwMode="white">
          <a:xfrm>
            <a:off x="7808266" y="4028021"/>
            <a:ext cx="1036662" cy="5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D41275E-F87B-4C74-917B-66A12702E1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38955"/>
          <a:stretch/>
        </p:blipFill>
        <p:spPr>
          <a:xfrm>
            <a:off x="2063552" y="620688"/>
            <a:ext cx="8280920" cy="246665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4E576E0-1092-C877-3603-47D6237A5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891834"/>
            <a:ext cx="11340000" cy="185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07EC12F-F288-0589-D7CF-C55E85CFD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7865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623392" y="2852936"/>
            <a:ext cx="86409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623392" y="3645024"/>
            <a:ext cx="7848872" cy="62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63352" y="4488917"/>
            <a:ext cx="8784976" cy="74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83874" y="5445224"/>
            <a:ext cx="293180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3815408" y="5465938"/>
            <a:ext cx="2712640" cy="11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56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2B2822-42E3-74B8-3BFE-E94B7AB2B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78" y="1556792"/>
            <a:ext cx="11340000" cy="408328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3431704" y="1700808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623392" y="2708920"/>
            <a:ext cx="10801200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63352" y="4941167"/>
            <a:ext cx="10441160" cy="8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62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4A6A3E-74FA-7387-97D1-9310C57C3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92696"/>
            <a:ext cx="838870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23592" y="1412776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567608" y="2204863"/>
            <a:ext cx="1656184" cy="36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52478" y="2636912"/>
            <a:ext cx="1656184" cy="44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52478" y="3338664"/>
            <a:ext cx="16561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19513" y="4315750"/>
            <a:ext cx="1656184" cy="6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419512" y="5013176"/>
            <a:ext cx="835700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063552" y="5990262"/>
            <a:ext cx="7128792" cy="76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81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6E85A-3001-E538-41DC-B80D5A831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79612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76A1C-971B-9900-B000-36BAA5E0C379}"/>
              </a:ext>
            </a:extLst>
          </p:cNvPr>
          <p:cNvSpPr/>
          <p:nvPr/>
        </p:nvSpPr>
        <p:spPr bwMode="white">
          <a:xfrm>
            <a:off x="8311099" y="6117497"/>
            <a:ext cx="614972" cy="28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9FBB16-B21E-3D4F-50C8-9264E58122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5"/>
          <a:stretch/>
        </p:blipFill>
        <p:spPr>
          <a:xfrm>
            <a:off x="1714340" y="793842"/>
            <a:ext cx="9998284" cy="580351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351584" y="2420888"/>
            <a:ext cx="864096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991544" y="4077072"/>
            <a:ext cx="56886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207568" y="5085185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2207568" y="5949279"/>
            <a:ext cx="547260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FA179F0-B26B-2BB3-9C68-54C621ABF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060848"/>
            <a:ext cx="11340000" cy="39390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49FBB16-B21E-3D4F-50C8-9264E58122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45"/>
          <a:stretch/>
        </p:blipFill>
        <p:spPr>
          <a:xfrm>
            <a:off x="767408" y="1124744"/>
            <a:ext cx="9686346" cy="11154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3647728" y="1340768"/>
            <a:ext cx="16561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199456" y="2204864"/>
            <a:ext cx="9937104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839416" y="4581128"/>
            <a:ext cx="1051316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23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69B93-C25E-6249-F77F-8797508DB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4815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D878E-F265-FD7D-DD6D-9492131EC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71" y="654962"/>
            <a:ext cx="11340000" cy="2013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1CA10-4345-B328-D7FD-C369CA78CC9A}"/>
              </a:ext>
            </a:extLst>
          </p:cNvPr>
          <p:cNvSpPr/>
          <p:nvPr/>
        </p:nvSpPr>
        <p:spPr bwMode="white">
          <a:xfrm>
            <a:off x="3093880" y="1681317"/>
            <a:ext cx="7062843" cy="73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1E7307-E1A4-041D-851F-3BEFE06E9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71" y="2636912"/>
            <a:ext cx="11340000" cy="87102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2D239D-16DC-FDA1-AA9F-29F02F0478B5}"/>
              </a:ext>
            </a:extLst>
          </p:cNvPr>
          <p:cNvSpPr/>
          <p:nvPr/>
        </p:nvSpPr>
        <p:spPr bwMode="white">
          <a:xfrm>
            <a:off x="7759372" y="2847490"/>
            <a:ext cx="1142569" cy="47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1069B93-C25E-6249-F77F-8797508DB1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2"/>
          <a:stretch/>
        </p:blipFill>
        <p:spPr>
          <a:xfrm>
            <a:off x="1643245" y="3429000"/>
            <a:ext cx="8905510" cy="321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6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6F9E063-07FB-5463-D6FB-1B4987CE5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40000" cy="55313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631504" y="2780928"/>
            <a:ext cx="8712968" cy="64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631504" y="3645024"/>
            <a:ext cx="64087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631504" y="4617275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33139-8A0C-EE6E-79F0-ABAE18A23667}"/>
              </a:ext>
            </a:extLst>
          </p:cNvPr>
          <p:cNvSpPr/>
          <p:nvPr/>
        </p:nvSpPr>
        <p:spPr bwMode="white">
          <a:xfrm>
            <a:off x="1559496" y="5567369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00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2024-11-04T12:14:18Z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