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24" r:id="rId2"/>
    <p:sldId id="359" r:id="rId3"/>
    <p:sldId id="358" r:id="rId4"/>
    <p:sldId id="357" r:id="rId5"/>
    <p:sldId id="356" r:id="rId6"/>
    <p:sldId id="355" r:id="rId7"/>
    <p:sldId id="354" r:id="rId8"/>
    <p:sldId id="353" r:id="rId9"/>
    <p:sldId id="352" r:id="rId10"/>
    <p:sldId id="351" r:id="rId11"/>
    <p:sldId id="349" r:id="rId12"/>
    <p:sldId id="348" r:id="rId13"/>
    <p:sldId id="347" r:id="rId14"/>
    <p:sldId id="346" r:id="rId15"/>
    <p:sldId id="345" r:id="rId16"/>
    <p:sldId id="343" r:id="rId17"/>
    <p:sldId id="342" r:id="rId18"/>
    <p:sldId id="340" r:id="rId19"/>
    <p:sldId id="339" r:id="rId20"/>
    <p:sldId id="337" r:id="rId21"/>
    <p:sldId id="336" r:id="rId22"/>
    <p:sldId id="335" r:id="rId23"/>
    <p:sldId id="334" r:id="rId24"/>
    <p:sldId id="333" r:id="rId25"/>
    <p:sldId id="332" r:id="rId26"/>
    <p:sldId id="331" r:id="rId27"/>
    <p:sldId id="330" r:id="rId28"/>
    <p:sldId id="329" r:id="rId29"/>
    <p:sldId id="328" r:id="rId30"/>
    <p:sldId id="326" r:id="rId31"/>
    <p:sldId id="325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2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52525" y="2881312"/>
            <a:ext cx="9886950" cy="1095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F6D047-CAD3-9772-7B74-B311C848E6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24744"/>
            <a:ext cx="11340000" cy="206885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2DA16B3-9538-728E-51D6-2C6AD4F31F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432" y="3189390"/>
            <a:ext cx="11340000" cy="1869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841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8A7FCD-0BFC-B96C-D769-37B43FCE99D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32"/>
          <a:stretch/>
        </p:blipFill>
        <p:spPr>
          <a:xfrm>
            <a:off x="852000" y="1340768"/>
            <a:ext cx="10644600" cy="395568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BF2CF9-6040-97C2-DE29-F6326A22E652}"/>
              </a:ext>
            </a:extLst>
          </p:cNvPr>
          <p:cNvSpPr/>
          <p:nvPr/>
        </p:nvSpPr>
        <p:spPr bwMode="white">
          <a:xfrm>
            <a:off x="1966005" y="1664848"/>
            <a:ext cx="980705" cy="438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9F3450E-2B0B-949F-2B12-42A922EA4C78}"/>
              </a:ext>
            </a:extLst>
          </p:cNvPr>
          <p:cNvSpPr/>
          <p:nvPr/>
        </p:nvSpPr>
        <p:spPr bwMode="white">
          <a:xfrm>
            <a:off x="9497440" y="1655316"/>
            <a:ext cx="1847153" cy="447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BB05761-00F0-EB75-C3B5-8A0FD90E6C79}"/>
              </a:ext>
            </a:extLst>
          </p:cNvPr>
          <p:cNvSpPr/>
          <p:nvPr/>
        </p:nvSpPr>
        <p:spPr bwMode="white">
          <a:xfrm>
            <a:off x="937692" y="2482463"/>
            <a:ext cx="9898780" cy="66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40EE7C0-CA2B-B2A7-07DC-0D274420B3FB}"/>
              </a:ext>
            </a:extLst>
          </p:cNvPr>
          <p:cNvSpPr/>
          <p:nvPr/>
        </p:nvSpPr>
        <p:spPr bwMode="white">
          <a:xfrm>
            <a:off x="5336584" y="4533911"/>
            <a:ext cx="533198" cy="505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6982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F067E6-8895-EFE2-D0B9-8B2B37426E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764704"/>
            <a:ext cx="11003845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BAD111-8B40-DC9E-4749-7849D7115C97}"/>
              </a:ext>
            </a:extLst>
          </p:cNvPr>
          <p:cNvSpPr/>
          <p:nvPr/>
        </p:nvSpPr>
        <p:spPr bwMode="white">
          <a:xfrm>
            <a:off x="10416480" y="3861048"/>
            <a:ext cx="576064" cy="544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5028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418B5B-88A6-7A95-A2C7-BC8714D23C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556792"/>
            <a:ext cx="11340000" cy="340643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C6D588B-10DE-8AD9-A746-779CF387F28A}"/>
              </a:ext>
            </a:extLst>
          </p:cNvPr>
          <p:cNvSpPr/>
          <p:nvPr/>
        </p:nvSpPr>
        <p:spPr bwMode="white">
          <a:xfrm>
            <a:off x="10488488" y="4221088"/>
            <a:ext cx="576064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0316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ECBFF2-AE14-4554-59CB-0249DE377AC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749"/>
          <a:stretch/>
        </p:blipFill>
        <p:spPr>
          <a:xfrm>
            <a:off x="1775520" y="1484445"/>
            <a:ext cx="8760336" cy="3889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6618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750456-1B9A-6336-0C6F-AB04DB1136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422129"/>
            <a:ext cx="11340000" cy="293486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44B066-CA8D-A16D-D4F1-3D5C8068B26C}"/>
              </a:ext>
            </a:extLst>
          </p:cNvPr>
          <p:cNvSpPr/>
          <p:nvPr/>
        </p:nvSpPr>
        <p:spPr bwMode="white">
          <a:xfrm>
            <a:off x="10480609" y="1737100"/>
            <a:ext cx="342770" cy="390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3117207E-5AEC-94DF-7177-2BD5AB1145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001823"/>
            <a:ext cx="11340000" cy="3883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3885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5244B9-9FC5-1579-C862-BE3FD510D5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628800"/>
            <a:ext cx="11340000" cy="390575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967344-DE6F-A82A-8C2F-8C467026B2C3}"/>
              </a:ext>
            </a:extLst>
          </p:cNvPr>
          <p:cNvSpPr/>
          <p:nvPr/>
        </p:nvSpPr>
        <p:spPr bwMode="white">
          <a:xfrm>
            <a:off x="10480609" y="2952945"/>
            <a:ext cx="342770" cy="390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6570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43B68B-F747-62DB-F52D-73D549C316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08720"/>
            <a:ext cx="11340000" cy="93760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C162580-3049-FEC4-D35D-3C36382268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720" y="1846435"/>
            <a:ext cx="11340000" cy="4701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8626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269A9A-933C-B582-7540-092C10130D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836712"/>
            <a:ext cx="11221455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C2747E-BB48-9C45-5227-C5E1B2857CF4}"/>
              </a:ext>
            </a:extLst>
          </p:cNvPr>
          <p:cNvSpPr/>
          <p:nvPr/>
        </p:nvSpPr>
        <p:spPr bwMode="white">
          <a:xfrm>
            <a:off x="7038331" y="1110300"/>
            <a:ext cx="1158890" cy="50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57BF2B3-B1F1-0635-4C63-F7DC5C7EAA1C}"/>
              </a:ext>
            </a:extLst>
          </p:cNvPr>
          <p:cNvSpPr/>
          <p:nvPr/>
        </p:nvSpPr>
        <p:spPr bwMode="white">
          <a:xfrm>
            <a:off x="5672159" y="4006564"/>
            <a:ext cx="1111781" cy="518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18E332E-2AF2-DE5B-F1AC-55006AFA17C7}"/>
              </a:ext>
            </a:extLst>
          </p:cNvPr>
          <p:cNvSpPr/>
          <p:nvPr/>
        </p:nvSpPr>
        <p:spPr bwMode="white">
          <a:xfrm>
            <a:off x="9403222" y="4968840"/>
            <a:ext cx="1705359" cy="518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9A19C30-F540-30F0-1CFF-AD3D657FF5C9}"/>
              </a:ext>
            </a:extLst>
          </p:cNvPr>
          <p:cNvSpPr/>
          <p:nvPr/>
        </p:nvSpPr>
        <p:spPr bwMode="white">
          <a:xfrm>
            <a:off x="1822888" y="5751868"/>
            <a:ext cx="7580334" cy="710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4922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21E5D5-BF74-A224-1E6D-5027F35AEC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836712"/>
            <a:ext cx="11340000" cy="192503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C6A5B40-DBB7-D540-A06E-9AB333E1292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436"/>
          <a:stretch/>
        </p:blipFill>
        <p:spPr>
          <a:xfrm>
            <a:off x="1703512" y="2636912"/>
            <a:ext cx="8568952" cy="3390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8123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55A5C0-656A-5810-5EA8-D6570091CE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556792"/>
            <a:ext cx="11340000" cy="343519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E853356-ED19-1199-83E6-68E007D1CE69}"/>
              </a:ext>
            </a:extLst>
          </p:cNvPr>
          <p:cNvSpPr/>
          <p:nvPr/>
        </p:nvSpPr>
        <p:spPr bwMode="white">
          <a:xfrm>
            <a:off x="1832611" y="4257233"/>
            <a:ext cx="485591" cy="496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1BCA1D8-630A-60A2-4922-05BA633F1C2B}"/>
              </a:ext>
            </a:extLst>
          </p:cNvPr>
          <p:cNvSpPr/>
          <p:nvPr/>
        </p:nvSpPr>
        <p:spPr bwMode="white">
          <a:xfrm>
            <a:off x="3698807" y="4266775"/>
            <a:ext cx="571284" cy="505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CBEA19D-68F4-B568-7EA3-55055EBF7C02}"/>
              </a:ext>
            </a:extLst>
          </p:cNvPr>
          <p:cNvSpPr/>
          <p:nvPr/>
        </p:nvSpPr>
        <p:spPr bwMode="white">
          <a:xfrm>
            <a:off x="5631653" y="4276317"/>
            <a:ext cx="523677" cy="467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9367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09348C-517E-CDDD-B222-FC35AE4C16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836712"/>
            <a:ext cx="11340000" cy="29484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03A9A5-A7CC-FC94-87AA-102F60FC5731}"/>
              </a:ext>
            </a:extLst>
          </p:cNvPr>
          <p:cNvSpPr/>
          <p:nvPr/>
        </p:nvSpPr>
        <p:spPr bwMode="white">
          <a:xfrm>
            <a:off x="8583385" y="1199298"/>
            <a:ext cx="380856" cy="362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C6A5B40-DBB7-D540-A06E-9AB333E1292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071"/>
          <a:stretch/>
        </p:blipFill>
        <p:spPr>
          <a:xfrm>
            <a:off x="2207568" y="3610748"/>
            <a:ext cx="7776864" cy="3103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3610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34B954-4E90-0233-93C3-BA69872547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680" y="679084"/>
            <a:ext cx="11340000" cy="278798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37BBF0-AD74-CBB9-25DC-1279688C1FC2}"/>
              </a:ext>
            </a:extLst>
          </p:cNvPr>
          <p:cNvSpPr/>
          <p:nvPr/>
        </p:nvSpPr>
        <p:spPr bwMode="white">
          <a:xfrm>
            <a:off x="7198896" y="994163"/>
            <a:ext cx="771234" cy="391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C6A5B40-DBB7-D540-A06E-9AB333E1292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706"/>
          <a:stretch/>
        </p:blipFill>
        <p:spPr>
          <a:xfrm>
            <a:off x="1847528" y="3429000"/>
            <a:ext cx="7992888" cy="3217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9334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D30DEF-3CC2-C3CB-FEB6-91C6831CD6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521" y="495000"/>
            <a:ext cx="11107479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DE0E1F-DC0B-5B8C-8C38-9BE02CBF273D}"/>
              </a:ext>
            </a:extLst>
          </p:cNvPr>
          <p:cNvSpPr/>
          <p:nvPr/>
        </p:nvSpPr>
        <p:spPr bwMode="white">
          <a:xfrm>
            <a:off x="3509327" y="3844144"/>
            <a:ext cx="1025879" cy="429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A891AC0-F14E-FC12-8E38-18CE746E39F7}"/>
              </a:ext>
            </a:extLst>
          </p:cNvPr>
          <p:cNvSpPr/>
          <p:nvPr/>
        </p:nvSpPr>
        <p:spPr bwMode="white">
          <a:xfrm>
            <a:off x="4684426" y="4739737"/>
            <a:ext cx="568896" cy="494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6769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B2E33E-EB57-74CF-52D3-2608D0D3B7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00000"/>
            <a:ext cx="11340000" cy="20190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B286A4A-FEB4-A80F-71F0-67FCF3C4F659}"/>
              </a:ext>
            </a:extLst>
          </p:cNvPr>
          <p:cNvSpPr/>
          <p:nvPr/>
        </p:nvSpPr>
        <p:spPr bwMode="white">
          <a:xfrm>
            <a:off x="2306908" y="2157158"/>
            <a:ext cx="1114005" cy="495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C6A5B40-DBB7-D540-A06E-9AB333E1292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801"/>
          <a:stretch/>
        </p:blipFill>
        <p:spPr>
          <a:xfrm>
            <a:off x="1919536" y="2901315"/>
            <a:ext cx="8640960" cy="3390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1043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3C8DB5-B8EA-1500-200C-B874CE162B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484784"/>
            <a:ext cx="11340000" cy="3789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0219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B34BF4-102F-B737-258F-C88C93DFE6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992082"/>
            <a:ext cx="11340000" cy="2873835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58AF10E-1B4A-2B73-40C0-09A8357E33EA}"/>
              </a:ext>
            </a:extLst>
          </p:cNvPr>
          <p:cNvSpPr/>
          <p:nvPr/>
        </p:nvSpPr>
        <p:spPr bwMode="white">
          <a:xfrm>
            <a:off x="9297490" y="3132278"/>
            <a:ext cx="1610989" cy="524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D388E3B-6B4E-DAF4-F3AE-95D0BBF46E88}"/>
              </a:ext>
            </a:extLst>
          </p:cNvPr>
          <p:cNvSpPr/>
          <p:nvPr/>
        </p:nvSpPr>
        <p:spPr bwMode="white">
          <a:xfrm>
            <a:off x="1623234" y="4159393"/>
            <a:ext cx="323727" cy="381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539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52D21D-8C90-06DD-5363-6070B3ABA2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764704"/>
            <a:ext cx="1017319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6A4B40-3CE0-4B8D-C856-381002DAFBCE}"/>
              </a:ext>
            </a:extLst>
          </p:cNvPr>
          <p:cNvSpPr/>
          <p:nvPr/>
        </p:nvSpPr>
        <p:spPr bwMode="white">
          <a:xfrm>
            <a:off x="4182997" y="1765514"/>
            <a:ext cx="503961" cy="427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A7244D9-7DD8-925F-F7BC-1D4F74CB2392}"/>
              </a:ext>
            </a:extLst>
          </p:cNvPr>
          <p:cNvSpPr/>
          <p:nvPr/>
        </p:nvSpPr>
        <p:spPr bwMode="white">
          <a:xfrm>
            <a:off x="9709492" y="3476301"/>
            <a:ext cx="358752" cy="342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8390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FE59A5-84EC-AAE7-BB15-618D0A8F4F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10795852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7717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B295E6-D291-0D3E-845E-3F83F3CBF7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916832"/>
            <a:ext cx="11340000" cy="275178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389417-8959-92F3-2417-03521F636A52}"/>
              </a:ext>
            </a:extLst>
          </p:cNvPr>
          <p:cNvSpPr/>
          <p:nvPr/>
        </p:nvSpPr>
        <p:spPr bwMode="white">
          <a:xfrm>
            <a:off x="7259909" y="2040614"/>
            <a:ext cx="1123526" cy="466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8868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7F3397-6080-F606-D50F-30C884C8E0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692696"/>
            <a:ext cx="10789104" cy="353654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BA26DA-147F-7575-F03C-97C8C5E41541}"/>
              </a:ext>
            </a:extLst>
          </p:cNvPr>
          <p:cNvSpPr/>
          <p:nvPr/>
        </p:nvSpPr>
        <p:spPr bwMode="white">
          <a:xfrm>
            <a:off x="4079776" y="2508317"/>
            <a:ext cx="6876156" cy="594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669CF3A-B7BC-A607-1B04-0EF747EAE0E1}"/>
              </a:ext>
            </a:extLst>
          </p:cNvPr>
          <p:cNvSpPr/>
          <p:nvPr/>
        </p:nvSpPr>
        <p:spPr bwMode="white">
          <a:xfrm>
            <a:off x="1753118" y="3429000"/>
            <a:ext cx="4714518" cy="592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799E801F-CF2E-BAB1-EF03-1B3F62AED7B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4032" y="3212976"/>
            <a:ext cx="5635512" cy="3677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06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767F11-F787-CEEE-0FAB-D2AA5F8C45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952034"/>
            <a:ext cx="11340000" cy="295393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E108FE-8756-ACF6-E241-3B21D89D9269}"/>
              </a:ext>
            </a:extLst>
          </p:cNvPr>
          <p:cNvSpPr/>
          <p:nvPr/>
        </p:nvSpPr>
        <p:spPr bwMode="white">
          <a:xfrm>
            <a:off x="1722517" y="2190254"/>
            <a:ext cx="1047355" cy="495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DDB0B50-3124-1B8A-750F-AE29D3B1D8B4}"/>
              </a:ext>
            </a:extLst>
          </p:cNvPr>
          <p:cNvSpPr/>
          <p:nvPr/>
        </p:nvSpPr>
        <p:spPr bwMode="white">
          <a:xfrm>
            <a:off x="5074054" y="3171721"/>
            <a:ext cx="1161612" cy="505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099B676-C26B-4E6D-79E1-0D34A88B5964}"/>
              </a:ext>
            </a:extLst>
          </p:cNvPr>
          <p:cNvSpPr/>
          <p:nvPr/>
        </p:nvSpPr>
        <p:spPr bwMode="white">
          <a:xfrm>
            <a:off x="2750829" y="4162718"/>
            <a:ext cx="1133047" cy="466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9591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3E1A3A-910E-D4A8-2DCF-EFC58EE39B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836712"/>
            <a:ext cx="11340000" cy="186410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AAD7AB0-2777-B739-3A89-97188FC79826}"/>
              </a:ext>
            </a:extLst>
          </p:cNvPr>
          <p:cNvSpPr/>
          <p:nvPr/>
        </p:nvSpPr>
        <p:spPr bwMode="white">
          <a:xfrm>
            <a:off x="3577418" y="836712"/>
            <a:ext cx="1269806" cy="621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C06CCBD-AF23-C346-AED5-8BDD413535AE}"/>
              </a:ext>
            </a:extLst>
          </p:cNvPr>
          <p:cNvSpPr/>
          <p:nvPr/>
        </p:nvSpPr>
        <p:spPr bwMode="white">
          <a:xfrm>
            <a:off x="7462154" y="1027902"/>
            <a:ext cx="1561511" cy="449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C20D2A6-8C64-04D5-0088-CD724BA795F3}"/>
              </a:ext>
            </a:extLst>
          </p:cNvPr>
          <p:cNvSpPr/>
          <p:nvPr/>
        </p:nvSpPr>
        <p:spPr bwMode="white">
          <a:xfrm>
            <a:off x="2292028" y="1955177"/>
            <a:ext cx="1980453" cy="449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799E801F-CF2E-BAB1-EF03-1B3F62AED7B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624" y="1951291"/>
            <a:ext cx="7312236" cy="4772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250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8267E2-C00E-A937-8510-E6F8DF6EFC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836712"/>
            <a:ext cx="11340000" cy="175869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4FC7B8-E5F0-6C53-B47B-5CBD4E8E8609}"/>
              </a:ext>
            </a:extLst>
          </p:cNvPr>
          <p:cNvSpPr/>
          <p:nvPr/>
        </p:nvSpPr>
        <p:spPr bwMode="white">
          <a:xfrm>
            <a:off x="3449477" y="1907224"/>
            <a:ext cx="1114005" cy="506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99E801F-CF2E-BAB1-EF03-1B3F62AED7B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16" y="1883673"/>
            <a:ext cx="7356832" cy="4801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8464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41E272-CB99-A451-F140-4460FFBAF5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2060848"/>
            <a:ext cx="11340000" cy="29207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3580EF5-2C73-6D1F-FA11-9AEC00A20FB4}"/>
              </a:ext>
            </a:extLst>
          </p:cNvPr>
          <p:cNvSpPr/>
          <p:nvPr/>
        </p:nvSpPr>
        <p:spPr bwMode="white">
          <a:xfrm>
            <a:off x="6972978" y="2289925"/>
            <a:ext cx="3922821" cy="505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FECE3EA-4C86-17B4-8A95-21CD0A237D78}"/>
              </a:ext>
            </a:extLst>
          </p:cNvPr>
          <p:cNvSpPr/>
          <p:nvPr/>
        </p:nvSpPr>
        <p:spPr bwMode="white">
          <a:xfrm>
            <a:off x="9781794" y="3263506"/>
            <a:ext cx="1666246" cy="486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B5DC029-11B1-8ED8-B95B-D4F513D54097}"/>
              </a:ext>
            </a:extLst>
          </p:cNvPr>
          <p:cNvSpPr/>
          <p:nvPr/>
        </p:nvSpPr>
        <p:spPr bwMode="white">
          <a:xfrm>
            <a:off x="993532" y="4265721"/>
            <a:ext cx="4646448" cy="477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1820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8261D3-3772-98B4-F075-D0123A3417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59712"/>
            <a:ext cx="11340000" cy="39385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86A699-1E75-81AE-994F-D14B41B05516}"/>
              </a:ext>
            </a:extLst>
          </p:cNvPr>
          <p:cNvSpPr/>
          <p:nvPr/>
        </p:nvSpPr>
        <p:spPr bwMode="white">
          <a:xfrm>
            <a:off x="4531333" y="1698124"/>
            <a:ext cx="580806" cy="505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B3CB2CD-32DF-48E0-98B0-77CD725F325F}"/>
              </a:ext>
            </a:extLst>
          </p:cNvPr>
          <p:cNvSpPr/>
          <p:nvPr/>
        </p:nvSpPr>
        <p:spPr bwMode="white">
          <a:xfrm>
            <a:off x="9282517" y="1635548"/>
            <a:ext cx="1109323" cy="624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6800AC8-C7FC-33C8-5116-CAB51339C74B}"/>
              </a:ext>
            </a:extLst>
          </p:cNvPr>
          <p:cNvSpPr/>
          <p:nvPr/>
        </p:nvSpPr>
        <p:spPr bwMode="white">
          <a:xfrm>
            <a:off x="7330628" y="3412648"/>
            <a:ext cx="1765068" cy="726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B843589-9447-6792-1C2D-E150C4374AE7}"/>
              </a:ext>
            </a:extLst>
          </p:cNvPr>
          <p:cNvSpPr/>
          <p:nvPr/>
        </p:nvSpPr>
        <p:spPr bwMode="white">
          <a:xfrm>
            <a:off x="10453651" y="3653107"/>
            <a:ext cx="1114004" cy="505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91B7EBA-6F6C-B981-5FC4-69A220C9661B}"/>
              </a:ext>
            </a:extLst>
          </p:cNvPr>
          <p:cNvSpPr/>
          <p:nvPr/>
        </p:nvSpPr>
        <p:spPr bwMode="white">
          <a:xfrm>
            <a:off x="1141711" y="4625830"/>
            <a:ext cx="504634" cy="467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9143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86E36E-44BF-DCF5-1F84-FE9A310971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80728"/>
            <a:ext cx="11340000" cy="3623268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81DCBF48-64D8-A77F-53A9-FE5FDABB2D3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199"/>
          <a:stretch/>
        </p:blipFill>
        <p:spPr>
          <a:xfrm>
            <a:off x="1127448" y="4437113"/>
            <a:ext cx="11340000" cy="936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4748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DCBF48-64D8-A77F-53A9-FE5FDABB2D3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853" r="5603"/>
          <a:stretch/>
        </p:blipFill>
        <p:spPr>
          <a:xfrm>
            <a:off x="839416" y="2060848"/>
            <a:ext cx="10704552" cy="291621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F52077-B178-470D-D024-0D2C5DEE4F15}"/>
              </a:ext>
            </a:extLst>
          </p:cNvPr>
          <p:cNvSpPr/>
          <p:nvPr/>
        </p:nvSpPr>
        <p:spPr bwMode="white">
          <a:xfrm>
            <a:off x="10303698" y="2310589"/>
            <a:ext cx="371334" cy="399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8449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82B144-3CE3-119B-D139-E40977B8B8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40768"/>
            <a:ext cx="11340000" cy="39109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979CA5-FBE0-ADC2-3709-ADDA938F8CD0}"/>
              </a:ext>
            </a:extLst>
          </p:cNvPr>
          <p:cNvSpPr/>
          <p:nvPr/>
        </p:nvSpPr>
        <p:spPr bwMode="white">
          <a:xfrm>
            <a:off x="10486378" y="2618970"/>
            <a:ext cx="380856" cy="391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3885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04D22C-8CE8-E5A5-EB43-78FA6A3C8D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40768"/>
            <a:ext cx="11340000" cy="39883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136664-6809-F42D-72C5-A4A201509101}"/>
              </a:ext>
            </a:extLst>
          </p:cNvPr>
          <p:cNvSpPr/>
          <p:nvPr/>
        </p:nvSpPr>
        <p:spPr bwMode="white">
          <a:xfrm>
            <a:off x="10486378" y="2638416"/>
            <a:ext cx="371335" cy="400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095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6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63</cp:revision>
  <dcterms:created xsi:type="dcterms:W3CDTF">2015-09-16T06:44:00Z</dcterms:created>
  <dcterms:modified xsi:type="dcterms:W3CDTF">2024-11-04T12:23:33Z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