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2"/>
    <p:sldId id="354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657" b="61409"/>
          <a:stretch/>
        </p:blipFill>
        <p:spPr>
          <a:xfrm>
            <a:off x="527721" y="2166714"/>
            <a:ext cx="11136559" cy="9742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825" t="58557"/>
          <a:stretch/>
        </p:blipFill>
        <p:spPr>
          <a:xfrm>
            <a:off x="2183905" y="3645024"/>
            <a:ext cx="7824191" cy="10462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421794-ADD9-A8C4-4628-8E0013F21F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59205"/>
            <a:ext cx="11340000" cy="35395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AA96D4-E12D-D3AC-9AD4-39664B6D27AC}"/>
              </a:ext>
            </a:extLst>
          </p:cNvPr>
          <p:cNvSpPr/>
          <p:nvPr/>
        </p:nvSpPr>
        <p:spPr bwMode="white">
          <a:xfrm>
            <a:off x="10586950" y="2813626"/>
            <a:ext cx="371335" cy="40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402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5FA458-1256-C8C7-0088-45F91D40E6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23692"/>
            <a:ext cx="11340000" cy="44106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C3438E-C11D-E90C-8374-8E68F9CB115B}"/>
              </a:ext>
            </a:extLst>
          </p:cNvPr>
          <p:cNvSpPr/>
          <p:nvPr/>
        </p:nvSpPr>
        <p:spPr bwMode="white">
          <a:xfrm>
            <a:off x="10586950" y="3262292"/>
            <a:ext cx="380856" cy="39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055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C7CB7D-22AE-5FE3-286D-8404AD3066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88840"/>
            <a:ext cx="11340000" cy="26796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901544-C7B2-5904-FA89-571929FBBF9A}"/>
              </a:ext>
            </a:extLst>
          </p:cNvPr>
          <p:cNvSpPr/>
          <p:nvPr/>
        </p:nvSpPr>
        <p:spPr bwMode="white">
          <a:xfrm>
            <a:off x="10658958" y="2265388"/>
            <a:ext cx="380856" cy="390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2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B14A06-43F1-88D1-727E-AD8A52C292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266856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9A79455-2C30-C948-6D59-CA0A37A33A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26" b="51993"/>
          <a:stretch/>
        </p:blipFill>
        <p:spPr>
          <a:xfrm>
            <a:off x="3828404" y="3212976"/>
            <a:ext cx="4785959" cy="281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64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A79455-2C30-C948-6D59-CA0A37A33A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929782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EC44A7-29BD-49E0-9F90-A66CA2FEAC7D}"/>
              </a:ext>
            </a:extLst>
          </p:cNvPr>
          <p:cNvSpPr/>
          <p:nvPr/>
        </p:nvSpPr>
        <p:spPr bwMode="white">
          <a:xfrm>
            <a:off x="2975016" y="1493504"/>
            <a:ext cx="1484273" cy="56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A00952-F390-C5F7-32CA-7DA49921F9B2}"/>
              </a:ext>
            </a:extLst>
          </p:cNvPr>
          <p:cNvSpPr/>
          <p:nvPr/>
        </p:nvSpPr>
        <p:spPr bwMode="white">
          <a:xfrm>
            <a:off x="3155565" y="5343462"/>
            <a:ext cx="874354" cy="37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B2761D-5EA3-B0B7-CF3C-CBB11B7BF022}"/>
              </a:ext>
            </a:extLst>
          </p:cNvPr>
          <p:cNvSpPr/>
          <p:nvPr/>
        </p:nvSpPr>
        <p:spPr bwMode="white">
          <a:xfrm>
            <a:off x="7870832" y="5902871"/>
            <a:ext cx="1656911" cy="631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06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36A316-3646-E9B7-6796-D47AF959C2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6602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AC9649-58C4-E6A8-EB47-BD7276297974}"/>
              </a:ext>
            </a:extLst>
          </p:cNvPr>
          <p:cNvSpPr/>
          <p:nvPr/>
        </p:nvSpPr>
        <p:spPr bwMode="white">
          <a:xfrm>
            <a:off x="10625036" y="3517890"/>
            <a:ext cx="380856" cy="39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7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707415-048B-A461-3F8D-3B402422B2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280" y="1484784"/>
            <a:ext cx="11340000" cy="266301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41D7D28-2B05-EB08-B5B5-7164C15DF8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280" y="4147797"/>
            <a:ext cx="11340000" cy="173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74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22F476-5D97-60B2-6F48-7FA0059771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252861"/>
            <a:ext cx="11340000" cy="46964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7F2B29-FB43-BB8D-B2EF-B08B4B25DD51}"/>
              </a:ext>
            </a:extLst>
          </p:cNvPr>
          <p:cNvSpPr/>
          <p:nvPr/>
        </p:nvSpPr>
        <p:spPr bwMode="white">
          <a:xfrm>
            <a:off x="10442113" y="3396257"/>
            <a:ext cx="380856" cy="3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271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03E25C-DD13-4E78-FF31-DE0D2E8A0D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25202"/>
            <a:ext cx="11340000" cy="472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9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402C6A-B0C6-2CF2-32E4-AABECB88F7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01" y="836712"/>
            <a:ext cx="1127403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FF5C53-7C91-C6B1-60B6-E55CAA209C6E}"/>
              </a:ext>
            </a:extLst>
          </p:cNvPr>
          <p:cNvSpPr/>
          <p:nvPr/>
        </p:nvSpPr>
        <p:spPr bwMode="white">
          <a:xfrm>
            <a:off x="10540862" y="2239723"/>
            <a:ext cx="425971" cy="38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938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73D919-07D1-838A-83E1-E333636B89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52736"/>
            <a:ext cx="11340000" cy="497853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5001F9-20FB-C3EE-79B4-A4F02C60C20A}"/>
              </a:ext>
            </a:extLst>
          </p:cNvPr>
          <p:cNvSpPr/>
          <p:nvPr/>
        </p:nvSpPr>
        <p:spPr bwMode="white">
          <a:xfrm>
            <a:off x="7476776" y="3365712"/>
            <a:ext cx="3161123" cy="615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DAC021-4675-7EBA-58BA-C1E6FF321CB1}"/>
              </a:ext>
            </a:extLst>
          </p:cNvPr>
          <p:cNvSpPr/>
          <p:nvPr/>
        </p:nvSpPr>
        <p:spPr bwMode="white">
          <a:xfrm>
            <a:off x="11056841" y="4428984"/>
            <a:ext cx="485592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F5D0AE-7AA5-0419-5DBB-1606A98F7B9C}"/>
              </a:ext>
            </a:extLst>
          </p:cNvPr>
          <p:cNvSpPr/>
          <p:nvPr/>
        </p:nvSpPr>
        <p:spPr bwMode="white">
          <a:xfrm>
            <a:off x="1097446" y="5277815"/>
            <a:ext cx="2189924" cy="46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9A2BEF-E38B-637A-5AA3-40D3FA30F8DE}"/>
              </a:ext>
            </a:extLst>
          </p:cNvPr>
          <p:cNvSpPr/>
          <p:nvPr/>
        </p:nvSpPr>
        <p:spPr bwMode="white">
          <a:xfrm>
            <a:off x="7933818" y="5325503"/>
            <a:ext cx="780755" cy="381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D3C518B-E585-EECF-3CA1-361BE01D4ED7}"/>
              </a:ext>
            </a:extLst>
          </p:cNvPr>
          <p:cNvSpPr/>
          <p:nvPr/>
        </p:nvSpPr>
        <p:spPr bwMode="white">
          <a:xfrm>
            <a:off x="9866665" y="5325503"/>
            <a:ext cx="933098" cy="4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34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3254AC-35D0-8078-72A7-ACD50B04F1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2870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529FDA-0B4E-364F-8A26-5D3D57383156}"/>
              </a:ext>
            </a:extLst>
          </p:cNvPr>
          <p:cNvSpPr/>
          <p:nvPr/>
        </p:nvSpPr>
        <p:spPr bwMode="white">
          <a:xfrm>
            <a:off x="10567907" y="3127605"/>
            <a:ext cx="428463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15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146487-6727-217F-5A52-BE1EFC23FB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32884"/>
            <a:ext cx="11340000" cy="56644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AB2D8A-5E37-2784-C485-13EA241312A0}"/>
              </a:ext>
            </a:extLst>
          </p:cNvPr>
          <p:cNvSpPr/>
          <p:nvPr/>
        </p:nvSpPr>
        <p:spPr bwMode="white">
          <a:xfrm>
            <a:off x="10586129" y="1209432"/>
            <a:ext cx="380856" cy="39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66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B42E66-5F4D-4EB0-3A55-6D6E67CB97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10757"/>
            <a:ext cx="11340000" cy="56865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DD20AA-7439-CD04-06C4-9386389A3AB3}"/>
              </a:ext>
            </a:extLst>
          </p:cNvPr>
          <p:cNvSpPr/>
          <p:nvPr/>
        </p:nvSpPr>
        <p:spPr bwMode="white">
          <a:xfrm>
            <a:off x="10505421" y="2158569"/>
            <a:ext cx="342770" cy="39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92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EAB43C-1798-4318-921C-A1DB63A6B5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48957"/>
            <a:ext cx="10657184" cy="82658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A653CDA-7CF9-6C74-D373-68BE0D0FD5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855" y="1161400"/>
            <a:ext cx="7876692" cy="55799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EC6452-DCEF-6791-0A36-2D72F1B83A61}"/>
              </a:ext>
            </a:extLst>
          </p:cNvPr>
          <p:cNvSpPr/>
          <p:nvPr/>
        </p:nvSpPr>
        <p:spPr bwMode="white">
          <a:xfrm>
            <a:off x="6646392" y="3284984"/>
            <a:ext cx="326603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334D30-C74B-DE79-2927-6B405D2EE9C2}"/>
              </a:ext>
            </a:extLst>
          </p:cNvPr>
          <p:cNvSpPr/>
          <p:nvPr/>
        </p:nvSpPr>
        <p:spPr bwMode="white">
          <a:xfrm>
            <a:off x="3456842" y="3627120"/>
            <a:ext cx="2783174" cy="353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BC7710-4108-FAAA-EEE0-7B69CD7D9F17}"/>
              </a:ext>
            </a:extLst>
          </p:cNvPr>
          <p:cNvSpPr/>
          <p:nvPr/>
        </p:nvSpPr>
        <p:spPr bwMode="white">
          <a:xfrm>
            <a:off x="6646393" y="3793379"/>
            <a:ext cx="3266030" cy="528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39A6C4-1A6D-9DE3-228D-8A9BF73D99D3}"/>
              </a:ext>
            </a:extLst>
          </p:cNvPr>
          <p:cNvSpPr/>
          <p:nvPr/>
        </p:nvSpPr>
        <p:spPr bwMode="white">
          <a:xfrm>
            <a:off x="3417846" y="4196465"/>
            <a:ext cx="2606146" cy="459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FDB160-061B-8A64-EED4-DDB3ED7BC91D}"/>
              </a:ext>
            </a:extLst>
          </p:cNvPr>
          <p:cNvSpPr/>
          <p:nvPr/>
        </p:nvSpPr>
        <p:spPr bwMode="white">
          <a:xfrm>
            <a:off x="6646392" y="4656328"/>
            <a:ext cx="385712" cy="34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B844ED0-B52A-7294-E7DE-72FFA6047FD1}"/>
              </a:ext>
            </a:extLst>
          </p:cNvPr>
          <p:cNvSpPr/>
          <p:nvPr/>
        </p:nvSpPr>
        <p:spPr bwMode="white">
          <a:xfrm>
            <a:off x="3417846" y="5273395"/>
            <a:ext cx="2822170" cy="459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89675BB-BB5D-2AEA-2CFB-441A8BD18E08}"/>
              </a:ext>
            </a:extLst>
          </p:cNvPr>
          <p:cNvSpPr/>
          <p:nvPr/>
        </p:nvSpPr>
        <p:spPr bwMode="white">
          <a:xfrm>
            <a:off x="6646392" y="5273395"/>
            <a:ext cx="3266031" cy="450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ABA1F95-48B1-71D9-F235-F39962514734}"/>
              </a:ext>
            </a:extLst>
          </p:cNvPr>
          <p:cNvSpPr/>
          <p:nvPr/>
        </p:nvSpPr>
        <p:spPr bwMode="white">
          <a:xfrm>
            <a:off x="3417846" y="5949280"/>
            <a:ext cx="1670041" cy="42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7382721-094D-004C-A32C-D0C6E573D87C}"/>
              </a:ext>
            </a:extLst>
          </p:cNvPr>
          <p:cNvSpPr/>
          <p:nvPr/>
        </p:nvSpPr>
        <p:spPr bwMode="white">
          <a:xfrm>
            <a:off x="6528048" y="5984982"/>
            <a:ext cx="1800200" cy="396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99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6083AE-AAAF-ED53-3ED7-60DA667093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16602"/>
            <a:ext cx="11340000" cy="54647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1B1685-DCFE-0110-DA28-6CEE59831439}"/>
              </a:ext>
            </a:extLst>
          </p:cNvPr>
          <p:cNvSpPr/>
          <p:nvPr/>
        </p:nvSpPr>
        <p:spPr bwMode="white">
          <a:xfrm>
            <a:off x="10946747" y="4769567"/>
            <a:ext cx="495113" cy="43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34EE5C-D470-C780-0C43-AB29361441BE}"/>
              </a:ext>
            </a:extLst>
          </p:cNvPr>
          <p:cNvSpPr/>
          <p:nvPr/>
        </p:nvSpPr>
        <p:spPr bwMode="white">
          <a:xfrm>
            <a:off x="2101357" y="5666049"/>
            <a:ext cx="523677" cy="43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30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431E4D-85A9-E6DB-8787-3E4EE3050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681397"/>
            <a:ext cx="11340000" cy="349520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A2EB6A-8E45-DE9C-DC99-96F2D794D0BF}"/>
              </a:ext>
            </a:extLst>
          </p:cNvPr>
          <p:cNvSpPr/>
          <p:nvPr/>
        </p:nvSpPr>
        <p:spPr bwMode="white">
          <a:xfrm>
            <a:off x="6882543" y="2564904"/>
            <a:ext cx="1075919" cy="640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56D18B-6D8E-9BD7-F83E-6AD3444A0778}"/>
              </a:ext>
            </a:extLst>
          </p:cNvPr>
          <p:cNvSpPr/>
          <p:nvPr/>
        </p:nvSpPr>
        <p:spPr bwMode="white">
          <a:xfrm>
            <a:off x="2959722" y="4462323"/>
            <a:ext cx="2218488" cy="495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067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4888D5-D0F7-886B-DE4A-37DC2B4C0E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772816"/>
            <a:ext cx="11340000" cy="35728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A9A5E6-C54D-8A17-8CCE-A54CF1F0F9B1}"/>
              </a:ext>
            </a:extLst>
          </p:cNvPr>
          <p:cNvSpPr/>
          <p:nvPr/>
        </p:nvSpPr>
        <p:spPr bwMode="white">
          <a:xfrm>
            <a:off x="8000711" y="1944314"/>
            <a:ext cx="1152090" cy="524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79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CE3DDF-7B17-46E3-3C36-6B2550BA43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23418"/>
            <a:ext cx="11340000" cy="4011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30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B671FE-87FE-6DEF-0EF6-6BC77FB6D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276872"/>
            <a:ext cx="11340000" cy="26408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436730-834C-4C82-CDD5-2FEF5D393F1B}"/>
              </a:ext>
            </a:extLst>
          </p:cNvPr>
          <p:cNvSpPr/>
          <p:nvPr/>
        </p:nvSpPr>
        <p:spPr bwMode="white">
          <a:xfrm>
            <a:off x="9297491" y="2458011"/>
            <a:ext cx="1133047" cy="505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009122-BDC6-32C7-4284-0115C881DB3D}"/>
              </a:ext>
            </a:extLst>
          </p:cNvPr>
          <p:cNvSpPr/>
          <p:nvPr/>
        </p:nvSpPr>
        <p:spPr bwMode="white">
          <a:xfrm>
            <a:off x="6545803" y="4005064"/>
            <a:ext cx="1710437" cy="70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301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EDEB41-331B-3545-B17F-441E4321FA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1036663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E8E995-61E4-F200-4593-DF65503C4CE8}"/>
              </a:ext>
            </a:extLst>
          </p:cNvPr>
          <p:cNvSpPr/>
          <p:nvPr/>
        </p:nvSpPr>
        <p:spPr bwMode="white">
          <a:xfrm>
            <a:off x="6409280" y="4805872"/>
            <a:ext cx="4414607" cy="81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B06913-66F3-7BA0-EEEA-2812BFB62A99}"/>
              </a:ext>
            </a:extLst>
          </p:cNvPr>
          <p:cNvSpPr/>
          <p:nvPr/>
        </p:nvSpPr>
        <p:spPr bwMode="white">
          <a:xfrm>
            <a:off x="2057211" y="5885993"/>
            <a:ext cx="2934029" cy="54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687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246C75-5A0D-1B7A-E488-BF53DE4BC2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162239"/>
            <a:ext cx="11340000" cy="2533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6C7FDD-1B4F-C6AE-7FC9-5AE6FC94A428}"/>
              </a:ext>
            </a:extLst>
          </p:cNvPr>
          <p:cNvSpPr/>
          <p:nvPr/>
        </p:nvSpPr>
        <p:spPr bwMode="white">
          <a:xfrm>
            <a:off x="1526152" y="2343204"/>
            <a:ext cx="1542468" cy="4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35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A1F765-0BC0-5F62-99DF-60AE8D798C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772816"/>
            <a:ext cx="11340000" cy="36232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EA8181-0AE1-8FC2-EC8E-9C6EBEC724DA}"/>
              </a:ext>
            </a:extLst>
          </p:cNvPr>
          <p:cNvSpPr/>
          <p:nvPr/>
        </p:nvSpPr>
        <p:spPr bwMode="white">
          <a:xfrm>
            <a:off x="5115481" y="1867227"/>
            <a:ext cx="1666245" cy="63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EC6FA3-20FF-DF92-F2C2-A089D1FDE8D0}"/>
              </a:ext>
            </a:extLst>
          </p:cNvPr>
          <p:cNvSpPr/>
          <p:nvPr/>
        </p:nvSpPr>
        <p:spPr bwMode="white">
          <a:xfrm>
            <a:off x="8324196" y="2001653"/>
            <a:ext cx="1133047" cy="50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279BA5-AD39-10EC-CF05-6F8FF7985BC5}"/>
              </a:ext>
            </a:extLst>
          </p:cNvPr>
          <p:cNvSpPr/>
          <p:nvPr/>
        </p:nvSpPr>
        <p:spPr bwMode="white">
          <a:xfrm>
            <a:off x="10999713" y="2020723"/>
            <a:ext cx="485591" cy="42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12F1C1-7DED-EB23-5B7B-4382AA4F95DD}"/>
              </a:ext>
            </a:extLst>
          </p:cNvPr>
          <p:cNvSpPr/>
          <p:nvPr/>
        </p:nvSpPr>
        <p:spPr bwMode="white">
          <a:xfrm>
            <a:off x="1078403" y="2917005"/>
            <a:ext cx="523677" cy="4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FFC3E7-BE9B-9B1B-DB34-2D2BF3F7FDF8}"/>
              </a:ext>
            </a:extLst>
          </p:cNvPr>
          <p:cNvSpPr/>
          <p:nvPr/>
        </p:nvSpPr>
        <p:spPr bwMode="white">
          <a:xfrm>
            <a:off x="3011249" y="2717640"/>
            <a:ext cx="1704332" cy="676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92D5B7B-CE4F-850E-F144-55A22FD92372}"/>
              </a:ext>
            </a:extLst>
          </p:cNvPr>
          <p:cNvSpPr/>
          <p:nvPr/>
        </p:nvSpPr>
        <p:spPr bwMode="white">
          <a:xfrm>
            <a:off x="6229486" y="2809284"/>
            <a:ext cx="1679338" cy="62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F8A9417-63EE-CF33-9AA4-17AFD626F03F}"/>
              </a:ext>
            </a:extLst>
          </p:cNvPr>
          <p:cNvSpPr/>
          <p:nvPr/>
        </p:nvSpPr>
        <p:spPr bwMode="white">
          <a:xfrm>
            <a:off x="9819058" y="2917005"/>
            <a:ext cx="523677" cy="44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EA84BA7-7581-B1D1-E722-CCBA1D2AEB10}"/>
              </a:ext>
            </a:extLst>
          </p:cNvPr>
          <p:cNvSpPr/>
          <p:nvPr/>
        </p:nvSpPr>
        <p:spPr bwMode="white">
          <a:xfrm>
            <a:off x="10371299" y="3784683"/>
            <a:ext cx="1075919" cy="46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5F3E600-AC2D-61C7-93DA-4C445A6152CE}"/>
              </a:ext>
            </a:extLst>
          </p:cNvPr>
          <p:cNvSpPr/>
          <p:nvPr/>
        </p:nvSpPr>
        <p:spPr bwMode="white">
          <a:xfrm>
            <a:off x="1097446" y="4642825"/>
            <a:ext cx="3275365" cy="50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64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70C024-BB15-97C2-B0E0-8C2C6C1FC1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427600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A406F7-D35C-951A-3313-555CFEA38C0E}"/>
              </a:ext>
            </a:extLst>
          </p:cNvPr>
          <p:cNvSpPr/>
          <p:nvPr/>
        </p:nvSpPr>
        <p:spPr bwMode="white">
          <a:xfrm>
            <a:off x="5639312" y="1484784"/>
            <a:ext cx="2391068" cy="61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2E8263-0E31-EEA2-C448-40916925B75C}"/>
              </a:ext>
            </a:extLst>
          </p:cNvPr>
          <p:cNvSpPr/>
          <p:nvPr/>
        </p:nvSpPr>
        <p:spPr bwMode="white">
          <a:xfrm>
            <a:off x="2662168" y="2503788"/>
            <a:ext cx="1123526" cy="47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786FB3-C03A-CAB6-D965-EB500EF4FD7A}"/>
              </a:ext>
            </a:extLst>
          </p:cNvPr>
          <p:cNvSpPr/>
          <p:nvPr/>
        </p:nvSpPr>
        <p:spPr bwMode="white">
          <a:xfrm>
            <a:off x="4747357" y="4013784"/>
            <a:ext cx="2260107" cy="747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462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0AC681-5E85-884B-2809-A625633C79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45138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FC6D1D-3624-FEA3-8E57-B3BCEF56C642}"/>
              </a:ext>
            </a:extLst>
          </p:cNvPr>
          <p:cNvSpPr/>
          <p:nvPr/>
        </p:nvSpPr>
        <p:spPr bwMode="white">
          <a:xfrm>
            <a:off x="4271287" y="2411512"/>
            <a:ext cx="1180654" cy="485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560F72-111D-0845-7DA5-0F0BF21BFC29}"/>
              </a:ext>
            </a:extLst>
          </p:cNvPr>
          <p:cNvSpPr/>
          <p:nvPr/>
        </p:nvSpPr>
        <p:spPr bwMode="white">
          <a:xfrm>
            <a:off x="1966905" y="4013784"/>
            <a:ext cx="1885440" cy="664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433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46D46B-C7A7-8052-17E8-F1EBAF6274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6730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383FE8-928C-D845-3B4D-F11BC035FC4F}"/>
              </a:ext>
            </a:extLst>
          </p:cNvPr>
          <p:cNvSpPr/>
          <p:nvPr/>
        </p:nvSpPr>
        <p:spPr bwMode="white">
          <a:xfrm>
            <a:off x="10596472" y="2672108"/>
            <a:ext cx="380856" cy="391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715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678556-C0B3-5394-1FA7-941541879E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916"/>
          <a:stretch/>
        </p:blipFill>
        <p:spPr>
          <a:xfrm>
            <a:off x="479376" y="1196752"/>
            <a:ext cx="11340000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07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868073-4800-2741-4BB0-C377D10F3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524685"/>
            <a:ext cx="11340000" cy="180863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C678556-C0B3-5394-1FA7-941541879E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084"/>
          <a:stretch/>
        </p:blipFill>
        <p:spPr>
          <a:xfrm>
            <a:off x="426000" y="1525735"/>
            <a:ext cx="11340000" cy="132720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3AD9F4-AA56-1DF5-3829-EF218F7702F0}"/>
              </a:ext>
            </a:extLst>
          </p:cNvPr>
          <p:cNvSpPr/>
          <p:nvPr/>
        </p:nvSpPr>
        <p:spPr bwMode="white">
          <a:xfrm>
            <a:off x="10442523" y="1871777"/>
            <a:ext cx="428463" cy="39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207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64</cp:revision>
  <dcterms:created xsi:type="dcterms:W3CDTF">2015-09-16T06:44:00Z</dcterms:created>
  <dcterms:modified xsi:type="dcterms:W3CDTF">2024-11-04T12:42:49Z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