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24" r:id="rId3"/>
    <p:sldId id="362" r:id="rId4"/>
    <p:sldId id="363" r:id="rId5"/>
    <p:sldId id="364" r:id="rId6"/>
    <p:sldId id="361" r:id="rId7"/>
    <p:sldId id="360" r:id="rId8"/>
    <p:sldId id="359" r:id="rId9"/>
    <p:sldId id="357" r:id="rId10"/>
    <p:sldId id="354" r:id="rId11"/>
    <p:sldId id="353" r:id="rId12"/>
    <p:sldId id="352" r:id="rId13"/>
    <p:sldId id="351" r:id="rId14"/>
    <p:sldId id="349" r:id="rId15"/>
    <p:sldId id="348" r:id="rId16"/>
    <p:sldId id="366" r:id="rId17"/>
    <p:sldId id="342" r:id="rId18"/>
    <p:sldId id="367" r:id="rId19"/>
    <p:sldId id="340" r:id="rId20"/>
    <p:sldId id="338" r:id="rId21"/>
    <p:sldId id="336" r:id="rId22"/>
    <p:sldId id="335" r:id="rId23"/>
    <p:sldId id="334" r:id="rId24"/>
    <p:sldId id="331" r:id="rId25"/>
    <p:sldId id="330" r:id="rId26"/>
    <p:sldId id="329" r:id="rId27"/>
    <p:sldId id="327" r:id="rId28"/>
    <p:sldId id="368" r:id="rId29"/>
    <p:sldId id="369" r:id="rId30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8" d="100"/>
          <a:sy n="78" d="100"/>
        </p:scale>
        <p:origin x="1128" y="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6" Type="http://schemas.openxmlformats.org/officeDocument/2006/relationships/tags" Target="tags/tag1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handoutMaster" Target="handoutMasters/handoutMaster1.xml"/><Relationship Id="rId31" Type="http://schemas.openxmlformats.org/officeDocument/2006/relationships/notesMaster" Target="notesMasters/notesMaster1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4.png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38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2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0.png"/><Relationship Id="rId2" Type="http://schemas.openxmlformats.org/officeDocument/2006/relationships/image" Target="../media/image42.png"/><Relationship Id="rId1" Type="http://schemas.openxmlformats.org/officeDocument/2006/relationships/image" Target="../media/image41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071687" y="2838450"/>
            <a:ext cx="8048625" cy="1181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632" y="910374"/>
            <a:ext cx="11340000" cy="539894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89720" y="4804852"/>
            <a:ext cx="371335" cy="3999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620"/>
          <a:stretch>
            <a:fillRect/>
          </a:stretch>
        </p:blipFill>
        <p:spPr>
          <a:xfrm>
            <a:off x="876680" y="1124744"/>
            <a:ext cx="10475904" cy="516108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4672" y="548680"/>
            <a:ext cx="10907952" cy="434721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44472" y="4221088"/>
            <a:ext cx="632856" cy="6128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931"/>
          <a:stretch>
            <a:fillRect/>
          </a:stretch>
        </p:blipFill>
        <p:spPr>
          <a:xfrm>
            <a:off x="5938000" y="3851720"/>
            <a:ext cx="3744416" cy="30062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764704"/>
            <a:ext cx="10975729" cy="586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336" y="660424"/>
            <a:ext cx="10619920" cy="81333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2297"/>
          <a:stretch>
            <a:fillRect/>
          </a:stretch>
        </p:blipFill>
        <p:spPr>
          <a:xfrm>
            <a:off x="10372590" y="764704"/>
            <a:ext cx="1844090" cy="80012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87"/>
          <a:stretch>
            <a:fillRect/>
          </a:stretch>
        </p:blipFill>
        <p:spPr>
          <a:xfrm>
            <a:off x="623392" y="1358920"/>
            <a:ext cx="10595764" cy="3036074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859"/>
          <a:stretch>
            <a:fillRect/>
          </a:stretch>
        </p:blipFill>
        <p:spPr>
          <a:xfrm>
            <a:off x="3719736" y="3786102"/>
            <a:ext cx="4257484" cy="2739242"/>
          </a:xfrm>
          <a:prstGeom prst="rect">
            <a:avLst/>
          </a:prstGeom>
        </p:spPr>
      </p:pic>
      <p:pic>
        <p:nvPicPr>
          <p:cNvPr id="8" name="img_16777215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3326"/>
          <a:stretch>
            <a:fillRect/>
          </a:stretch>
        </p:blipFill>
        <p:spPr>
          <a:xfrm>
            <a:off x="7968208" y="3776528"/>
            <a:ext cx="4224712" cy="284268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700"/>
          <a:stretch>
            <a:fillRect/>
          </a:stretch>
        </p:blipFill>
        <p:spPr>
          <a:xfrm>
            <a:off x="1452744" y="620688"/>
            <a:ext cx="9899840" cy="338424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689518" y="1546951"/>
            <a:ext cx="4519049" cy="6577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14658" y="2536838"/>
            <a:ext cx="837884" cy="4766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965136" y="2527305"/>
            <a:ext cx="1599597" cy="4671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859"/>
          <a:stretch>
            <a:fillRect/>
          </a:stretch>
        </p:blipFill>
        <p:spPr>
          <a:xfrm>
            <a:off x="1712524" y="3933056"/>
            <a:ext cx="4383476" cy="2820304"/>
          </a:xfrm>
          <a:prstGeom prst="rect">
            <a:avLst/>
          </a:prstGeom>
        </p:spPr>
      </p:pic>
      <p:pic>
        <p:nvPicPr>
          <p:cNvPr id="9" name="img_1677721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3326"/>
          <a:stretch>
            <a:fillRect/>
          </a:stretch>
        </p:blipFill>
        <p:spPr>
          <a:xfrm>
            <a:off x="6096000" y="3898686"/>
            <a:ext cx="4224712" cy="284268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620688"/>
            <a:ext cx="11074969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762804" y="5019363"/>
            <a:ext cx="4277486" cy="4370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429524" y="5837721"/>
            <a:ext cx="1934167" cy="4370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80" y="764704"/>
            <a:ext cx="11340000" cy="5104109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9822885" y="2583519"/>
            <a:ext cx="1066397" cy="4380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1775520" y="3202486"/>
            <a:ext cx="9189933" cy="733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03512" y="4116654"/>
            <a:ext cx="9185770" cy="6570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977243" y="5183186"/>
            <a:ext cx="771234" cy="4475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692696"/>
            <a:ext cx="11340000" cy="347856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99652" y="3580378"/>
            <a:ext cx="371335" cy="4002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747" b="51993"/>
          <a:stretch>
            <a:fillRect/>
          </a:stretch>
        </p:blipFill>
        <p:spPr>
          <a:xfrm>
            <a:off x="119336" y="4088870"/>
            <a:ext cx="6145400" cy="2594652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234" r="16747"/>
          <a:stretch>
            <a:fillRect/>
          </a:stretch>
        </p:blipFill>
        <p:spPr>
          <a:xfrm>
            <a:off x="6096000" y="3933056"/>
            <a:ext cx="6160334" cy="275046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8648" y="900000"/>
            <a:ext cx="11340000" cy="246160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95650" y="2827306"/>
            <a:ext cx="371335" cy="4007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0736" y="3228033"/>
            <a:ext cx="11340000" cy="315307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336" y="1470834"/>
            <a:ext cx="11953328" cy="3916332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5928777" y="2636912"/>
            <a:ext cx="743287" cy="3049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8760296" y="2636912"/>
            <a:ext cx="743287" cy="3049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1037316"/>
            <a:ext cx="11340000" cy="50559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488" y="764704"/>
            <a:ext cx="9471968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487822" y="5237920"/>
            <a:ext cx="1087593" cy="5189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80" y="548680"/>
            <a:ext cx="11340000" cy="1714829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756"/>
          <a:stretch>
            <a:fillRect/>
          </a:stretch>
        </p:blipFill>
        <p:spPr>
          <a:xfrm>
            <a:off x="2927648" y="2028266"/>
            <a:ext cx="6120680" cy="3351242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80" y="5188881"/>
            <a:ext cx="11340000" cy="1642917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7052155" y="5379917"/>
            <a:ext cx="1713853" cy="4298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692696"/>
            <a:ext cx="11340000" cy="345636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398952" y="1565512"/>
            <a:ext cx="2838776" cy="6316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217426" y="2577988"/>
            <a:ext cx="390377" cy="4379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000449" y="3406374"/>
            <a:ext cx="542720" cy="4951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756"/>
          <a:stretch>
            <a:fillRect/>
          </a:stretch>
        </p:blipFill>
        <p:spPr>
          <a:xfrm>
            <a:off x="3863752" y="3346260"/>
            <a:ext cx="6120680" cy="335124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1312459"/>
            <a:ext cx="11340000" cy="42330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415554" y="4859095"/>
            <a:ext cx="1066397" cy="4957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918"/>
          <a:stretch>
            <a:fillRect/>
          </a:stretch>
        </p:blipFill>
        <p:spPr>
          <a:xfrm>
            <a:off x="695400" y="980728"/>
            <a:ext cx="10961198" cy="515711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1772816"/>
            <a:ext cx="11340000" cy="271849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140564" y="3794993"/>
            <a:ext cx="599848" cy="3910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707"/>
          <a:stretch>
            <a:fillRect/>
          </a:stretch>
        </p:blipFill>
        <p:spPr>
          <a:xfrm>
            <a:off x="3719736" y="4221088"/>
            <a:ext cx="4752528" cy="2585312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4855"/>
          <a:stretch>
            <a:fillRect/>
          </a:stretch>
        </p:blipFill>
        <p:spPr>
          <a:xfrm>
            <a:off x="407368" y="476672"/>
            <a:ext cx="10673164" cy="165963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836712"/>
            <a:ext cx="11340000" cy="5570136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839416" y="2564904"/>
            <a:ext cx="10441160" cy="1368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839416" y="4221088"/>
            <a:ext cx="6264696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83432" y="5013176"/>
            <a:ext cx="5616624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67408" y="5731930"/>
            <a:ext cx="5760640" cy="6749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071"/>
          <a:stretch>
            <a:fillRect/>
          </a:stretch>
        </p:blipFill>
        <p:spPr>
          <a:xfrm>
            <a:off x="1919536" y="908720"/>
            <a:ext cx="8496944" cy="549246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4799856" y="1268760"/>
            <a:ext cx="2736304" cy="5635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1775520" y="2420888"/>
            <a:ext cx="2160240" cy="1080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086731" y="2636912"/>
            <a:ext cx="2089389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864813" y="3654952"/>
            <a:ext cx="6535443" cy="6506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631504" y="4459525"/>
            <a:ext cx="8136904" cy="12142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414901" y="5805264"/>
            <a:ext cx="9001579" cy="7274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2086762"/>
            <a:ext cx="12192000" cy="2684476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7896200" y="2564904"/>
            <a:ext cx="743287" cy="3049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9336360" y="3429000"/>
            <a:ext cx="743287" cy="3049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408368" y="3916161"/>
            <a:ext cx="743287" cy="3049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1344" y="795507"/>
            <a:ext cx="11809312" cy="526698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470"/>
          <a:stretch>
            <a:fillRect/>
          </a:stretch>
        </p:blipFill>
        <p:spPr>
          <a:xfrm>
            <a:off x="1559560" y="765175"/>
            <a:ext cx="9037320" cy="601916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480550" y="3501390"/>
            <a:ext cx="588645" cy="575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412776"/>
            <a:ext cx="11340000" cy="361220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96472" y="3538163"/>
            <a:ext cx="371335" cy="4002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620688"/>
            <a:ext cx="11340000" cy="1869717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384" y="2473179"/>
            <a:ext cx="11340000" cy="443835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536230" y="2606520"/>
            <a:ext cx="380856" cy="4000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161"/>
          <a:stretch>
            <a:fillRect/>
          </a:stretch>
        </p:blipFill>
        <p:spPr>
          <a:xfrm>
            <a:off x="678808" y="548680"/>
            <a:ext cx="11015664" cy="3777218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521"/>
          <a:stretch>
            <a:fillRect/>
          </a:stretch>
        </p:blipFill>
        <p:spPr>
          <a:xfrm>
            <a:off x="95103" y="4243911"/>
            <a:ext cx="5668080" cy="2343032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138"/>
          <a:stretch>
            <a:fillRect/>
          </a:stretch>
        </p:blipFill>
        <p:spPr>
          <a:xfrm>
            <a:off x="5763183" y="4221088"/>
            <a:ext cx="6393080" cy="22736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0696" y="2332409"/>
            <a:ext cx="11340000" cy="3379873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2365"/>
          <a:stretch>
            <a:fillRect/>
          </a:stretch>
        </p:blipFill>
        <p:spPr>
          <a:xfrm>
            <a:off x="463264" y="1340768"/>
            <a:ext cx="11340000" cy="84824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536916" y="1636566"/>
            <a:ext cx="371335" cy="400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7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66</cp:revision>
  <dcterms:created xsi:type="dcterms:W3CDTF">2015-09-16T06:44:00Z</dcterms:created>
  <dcterms:modified xsi:type="dcterms:W3CDTF">2024-11-05T06:15:38Z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0803F182AC044BA3913AF2E555CD301E</vt:lpwstr>
  </property>
</Properties>
</file>