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6" r:id="rId4"/>
    <p:sldId id="357" r:id="rId5"/>
    <p:sldId id="354" r:id="rId6"/>
    <p:sldId id="353" r:id="rId7"/>
    <p:sldId id="352" r:id="rId8"/>
    <p:sldId id="351" r:id="rId9"/>
    <p:sldId id="358" r:id="rId10"/>
    <p:sldId id="348" r:id="rId11"/>
    <p:sldId id="347" r:id="rId12"/>
    <p:sldId id="359" r:id="rId13"/>
    <p:sldId id="345" r:id="rId14"/>
    <p:sldId id="344" r:id="rId15"/>
    <p:sldId id="342" r:id="rId16"/>
    <p:sldId id="341" r:id="rId17"/>
    <p:sldId id="339" r:id="rId18"/>
    <p:sldId id="338" r:id="rId19"/>
    <p:sldId id="336" r:id="rId20"/>
    <p:sldId id="335" r:id="rId21"/>
    <p:sldId id="334" r:id="rId22"/>
    <p:sldId id="332" r:id="rId23"/>
    <p:sldId id="331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04864"/>
            <a:ext cx="12192000" cy="242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6"/>
          <a:stretch>
            <a:fillRect/>
          </a:stretch>
        </p:blipFill>
        <p:spPr>
          <a:xfrm>
            <a:off x="839416" y="1052736"/>
            <a:ext cx="10910918" cy="514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190" y="3752610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36" r="42095"/>
          <a:stretch>
            <a:fillRect/>
          </a:stretch>
        </p:blipFill>
        <p:spPr>
          <a:xfrm>
            <a:off x="5664200" y="4653280"/>
            <a:ext cx="6515100" cy="156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5" y="1412964"/>
            <a:ext cx="11340000" cy="442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954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6472" y="3697176"/>
            <a:ext cx="428463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262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2662775"/>
            <a:ext cx="437984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7291"/>
          <a:stretch>
            <a:fillRect/>
          </a:stretch>
        </p:blipFill>
        <p:spPr>
          <a:xfrm>
            <a:off x="1055440" y="3140967"/>
            <a:ext cx="10513168" cy="3574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666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0394" y="2274513"/>
            <a:ext cx="380856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57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916" y="3517591"/>
            <a:ext cx="428463" cy="3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3"/>
          <a:stretch>
            <a:fillRect/>
          </a:stretch>
        </p:blipFill>
        <p:spPr>
          <a:xfrm>
            <a:off x="1199456" y="5661248"/>
            <a:ext cx="11340000" cy="9250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8" r="28463" b="18540"/>
          <a:stretch>
            <a:fillRect/>
          </a:stretch>
        </p:blipFill>
        <p:spPr>
          <a:xfrm>
            <a:off x="4700948" y="3061942"/>
            <a:ext cx="5024242" cy="295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27"/>
          <a:stretch>
            <a:fillRect/>
          </a:stretch>
        </p:blipFill>
        <p:spPr>
          <a:xfrm>
            <a:off x="335360" y="548680"/>
            <a:ext cx="11340000" cy="90116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 b="14567"/>
          <a:stretch>
            <a:fillRect/>
          </a:stretch>
        </p:blipFill>
        <p:spPr>
          <a:xfrm>
            <a:off x="551384" y="1196752"/>
            <a:ext cx="9537280" cy="308860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58"/>
          <a:stretch>
            <a:fillRect/>
          </a:stretch>
        </p:blipFill>
        <p:spPr>
          <a:xfrm>
            <a:off x="407368" y="4149080"/>
            <a:ext cx="11340000" cy="7200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725144"/>
            <a:ext cx="11340000" cy="182546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462023" y="5011866"/>
            <a:ext cx="1732896" cy="46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0109" y="5900704"/>
            <a:ext cx="514156" cy="47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18464"/>
            <a:ext cx="11340000" cy="27105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909156" y="937979"/>
            <a:ext cx="1066397" cy="4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9308" y="1787408"/>
            <a:ext cx="2342267" cy="52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1548" y="2493401"/>
            <a:ext cx="6818787" cy="69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 b="14567"/>
          <a:stretch>
            <a:fillRect/>
          </a:stretch>
        </p:blipFill>
        <p:spPr>
          <a:xfrm>
            <a:off x="1127448" y="3485535"/>
            <a:ext cx="9537280" cy="3088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0000"/>
            <a:ext cx="11340000" cy="1770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4036" y="1962087"/>
            <a:ext cx="418942" cy="37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7" b="14567"/>
          <a:stretch>
            <a:fillRect/>
          </a:stretch>
        </p:blipFill>
        <p:spPr>
          <a:xfrm>
            <a:off x="911424" y="2698939"/>
            <a:ext cx="9537280" cy="3088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70537"/>
            <a:ext cx="11340000" cy="2516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1974" y="3079672"/>
            <a:ext cx="3421561" cy="61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8763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2286" y="3719453"/>
            <a:ext cx="1442893" cy="43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0728" y="4499640"/>
            <a:ext cx="3084805" cy="41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3684" y="5165912"/>
            <a:ext cx="1627755" cy="51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526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8285" y="2682990"/>
            <a:ext cx="571283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2769" y="3559100"/>
            <a:ext cx="580807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6774" y="4444734"/>
            <a:ext cx="571284" cy="5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36" y="5834939"/>
            <a:ext cx="11340000" cy="8488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07177" y="5958926"/>
            <a:ext cx="571284" cy="5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46047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03"/>
          <a:stretch>
            <a:fillRect/>
          </a:stretch>
        </p:blipFill>
        <p:spPr>
          <a:xfrm>
            <a:off x="1487488" y="5157192"/>
            <a:ext cx="10834861" cy="1584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28152" y="5357340"/>
            <a:ext cx="909728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3"/>
          <a:stretch>
            <a:fillRect/>
          </a:stretch>
        </p:blipFill>
        <p:spPr>
          <a:xfrm>
            <a:off x="1199456" y="836712"/>
            <a:ext cx="10834861" cy="4203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92391" y="1855621"/>
            <a:ext cx="536739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369" y="3484105"/>
            <a:ext cx="3757176" cy="48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0919" y="4330189"/>
            <a:ext cx="500350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4" t="18765" r="28247" b="20248"/>
          <a:stretch>
            <a:fillRect/>
          </a:stretch>
        </p:blipFill>
        <p:spPr>
          <a:xfrm>
            <a:off x="5447928" y="3966281"/>
            <a:ext cx="432048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3051369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40968"/>
            <a:ext cx="9611808" cy="3465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04" y="823743"/>
            <a:ext cx="11340000" cy="179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5930" y="904471"/>
            <a:ext cx="1650270" cy="6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1144" y="1768567"/>
            <a:ext cx="360040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6"/>
          <a:stretch>
            <a:fillRect/>
          </a:stretch>
        </p:blipFill>
        <p:spPr>
          <a:xfrm>
            <a:off x="4007768" y="2348880"/>
            <a:ext cx="3960440" cy="408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8" y="1661506"/>
            <a:ext cx="11051968" cy="4287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016" y="2612038"/>
            <a:ext cx="555379" cy="56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352" y="4237372"/>
            <a:ext cx="723066" cy="63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379" y="5081824"/>
            <a:ext cx="7861582" cy="65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0" t="4040" r="36500"/>
          <a:stretch>
            <a:fillRect/>
          </a:stretch>
        </p:blipFill>
        <p:spPr>
          <a:xfrm>
            <a:off x="9840416" y="2276872"/>
            <a:ext cx="2258860" cy="279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764540"/>
            <a:ext cx="9688195" cy="371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92" y="1557325"/>
            <a:ext cx="485591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6083" y="2204873"/>
            <a:ext cx="1312745" cy="5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850" y="3798570"/>
            <a:ext cx="4978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r="13224"/>
          <a:stretch>
            <a:fillRect/>
          </a:stretch>
        </p:blipFill>
        <p:spPr>
          <a:xfrm>
            <a:off x="9768644" y="692527"/>
            <a:ext cx="1969068" cy="31058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>
            <a:fillRect/>
          </a:stretch>
        </p:blipFill>
        <p:spPr>
          <a:xfrm>
            <a:off x="3503930" y="3861435"/>
            <a:ext cx="6823075" cy="27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30447"/>
            <a:ext cx="11340000" cy="45028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495600" y="2205272"/>
            <a:ext cx="1405714" cy="60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28720" y="3030647"/>
            <a:ext cx="2967880" cy="68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9" y="3894743"/>
            <a:ext cx="10729192" cy="70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10" y="4800467"/>
            <a:ext cx="8799144" cy="70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85463"/>
            <a:ext cx="11340000" cy="4287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736" y="3981555"/>
            <a:ext cx="38085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0"/>
          <a:stretch>
            <a:fillRect/>
          </a:stretch>
        </p:blipFill>
        <p:spPr>
          <a:xfrm>
            <a:off x="732664" y="980728"/>
            <a:ext cx="10619920" cy="5221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2382"/>
            <a:ext cx="11340000" cy="539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163" y="2172625"/>
            <a:ext cx="380856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71053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888" y="4301816"/>
            <a:ext cx="11340000" cy="8710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79272" y="4301817"/>
            <a:ext cx="2913438" cy="65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39421"/>
            <a:ext cx="11340000" cy="44938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83292" y="3039622"/>
            <a:ext cx="3634547" cy="6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61025" y="3975725"/>
            <a:ext cx="9756813" cy="61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026" y="4989054"/>
            <a:ext cx="1628161" cy="46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9240"/>
            <a:ext cx="11340000" cy="4399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5472" y="4047980"/>
            <a:ext cx="1675768" cy="49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7714" y="4885984"/>
            <a:ext cx="2218488" cy="5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2024-11-05T06:26:26Z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