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63" r:id="rId4"/>
    <p:sldId id="362" r:id="rId5"/>
    <p:sldId id="360" r:id="rId6"/>
    <p:sldId id="358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7" r:id="rId15"/>
    <p:sldId id="344" r:id="rId16"/>
    <p:sldId id="342" r:id="rId17"/>
    <p:sldId id="341" r:id="rId18"/>
    <p:sldId id="339" r:id="rId19"/>
    <p:sldId id="338" r:id="rId20"/>
    <p:sldId id="337" r:id="rId21"/>
    <p:sldId id="336" r:id="rId22"/>
    <p:sldId id="333" r:id="rId23"/>
    <p:sldId id="331" r:id="rId24"/>
    <p:sldId id="329" r:id="rId25"/>
    <p:sldId id="328" r:id="rId26"/>
    <p:sldId id="326" r:id="rId27"/>
    <p:sldId id="325" r:id="rId28"/>
    <p:sldId id="364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2824162"/>
            <a:ext cx="111061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682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6216" y="4157800"/>
            <a:ext cx="1241344" cy="58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163" y="5183046"/>
            <a:ext cx="1056876" cy="4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7219"/>
            <a:ext cx="11340000" cy="3883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6382" y="2613165"/>
            <a:ext cx="1037833" cy="43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4191" y="2594081"/>
            <a:ext cx="1056876" cy="46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5978" y="3584171"/>
            <a:ext cx="1228285" cy="66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1748" y="4655136"/>
            <a:ext cx="1094962" cy="51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735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857091"/>
            <a:ext cx="361813" cy="4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/>
          <a:stretch>
            <a:fillRect/>
          </a:stretch>
        </p:blipFill>
        <p:spPr>
          <a:xfrm>
            <a:off x="4655820" y="2493010"/>
            <a:ext cx="4062730" cy="2687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6"/>
          <a:stretch>
            <a:fillRect/>
          </a:stretch>
        </p:blipFill>
        <p:spPr>
          <a:xfrm>
            <a:off x="1199515" y="5013325"/>
            <a:ext cx="1133983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9"/>
          <a:stretch>
            <a:fillRect/>
          </a:stretch>
        </p:blipFill>
        <p:spPr>
          <a:xfrm>
            <a:off x="839470" y="1052934"/>
            <a:ext cx="11339830" cy="1711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0" y="2637438"/>
            <a:ext cx="11340000" cy="2940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18" y="5742502"/>
            <a:ext cx="11340000" cy="82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20688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2839965"/>
            <a:ext cx="371335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35263"/>
            <a:ext cx="11340000" cy="369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98594"/>
            <a:ext cx="11340000" cy="50947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1728" y="4522033"/>
            <a:ext cx="380856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620688"/>
            <a:ext cx="11340000" cy="282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105" y="2712065"/>
            <a:ext cx="380856" cy="39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3212976"/>
            <a:ext cx="11340000" cy="3512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872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8680" y="3797760"/>
            <a:ext cx="1180024" cy="5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312" y="5669968"/>
            <a:ext cx="1662083" cy="58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78" y="1595239"/>
            <a:ext cx="11340000" cy="3667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2910" y="1707962"/>
            <a:ext cx="3267914" cy="61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3791" y="3652861"/>
            <a:ext cx="495113" cy="4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59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5324" y="2223334"/>
            <a:ext cx="1220388" cy="6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0690" y="4937578"/>
            <a:ext cx="4405800" cy="66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8039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59104" y="2171846"/>
            <a:ext cx="477436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0132" y="2188329"/>
            <a:ext cx="930178" cy="37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7521" y="2963037"/>
            <a:ext cx="872556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7815" y="2861657"/>
            <a:ext cx="1428001" cy="49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3970" y="3745987"/>
            <a:ext cx="872556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8803" y="4528936"/>
            <a:ext cx="1349992" cy="3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718" y="6053627"/>
            <a:ext cx="485668" cy="44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05745" y="6070110"/>
            <a:ext cx="938409" cy="37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80762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40" y="1788357"/>
            <a:ext cx="11340000" cy="251321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301576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0000"/>
            <a:ext cx="11340000" cy="175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718" y="953729"/>
            <a:ext cx="2390567" cy="67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420888"/>
            <a:ext cx="11340000" cy="223582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88437" y="3450786"/>
            <a:ext cx="4691035" cy="9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396654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0" y="837995"/>
            <a:ext cx="11340000" cy="2663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5324" y="2756510"/>
            <a:ext cx="1675768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0" y="3501008"/>
            <a:ext cx="11340000" cy="1847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61218" y="3653376"/>
            <a:ext cx="1133047" cy="51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840" y="4464650"/>
            <a:ext cx="1227884" cy="63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5009094"/>
            <a:ext cx="11340000" cy="177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265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5046" y="2789648"/>
            <a:ext cx="5503473" cy="72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8926" y="3903358"/>
            <a:ext cx="3760957" cy="5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657184" cy="28728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212976"/>
            <a:ext cx="7344816" cy="3751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3916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114" y="1860659"/>
            <a:ext cx="466549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5378" y="2785073"/>
            <a:ext cx="1332997" cy="4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136" y="3468841"/>
            <a:ext cx="4254208" cy="9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777848"/>
            <a:ext cx="6030490" cy="3080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44"/>
          <a:stretch>
            <a:fillRect/>
          </a:stretch>
        </p:blipFill>
        <p:spPr>
          <a:xfrm>
            <a:off x="695400" y="908720"/>
            <a:ext cx="11340000" cy="3537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898" y="2918723"/>
            <a:ext cx="457028" cy="37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573016"/>
            <a:ext cx="6030490" cy="3080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9"/>
          <a:stretch>
            <a:fillRect/>
          </a:stretch>
        </p:blipFill>
        <p:spPr>
          <a:xfrm>
            <a:off x="1055440" y="1268760"/>
            <a:ext cx="11340000" cy="20272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29999" y="1296371"/>
            <a:ext cx="3869953" cy="83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5238" y="2514867"/>
            <a:ext cx="5512896" cy="5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767" y="3284984"/>
            <a:ext cx="6538460" cy="333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89548"/>
            <a:ext cx="11340000" cy="349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5615" y="880286"/>
            <a:ext cx="904534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3323" y="861212"/>
            <a:ext cx="1123526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8789" y="1767218"/>
            <a:ext cx="1085440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452" y="1738607"/>
            <a:ext cx="1094962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8134" y="2663687"/>
            <a:ext cx="399899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72593" y="2673224"/>
            <a:ext cx="656977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933" y="3550619"/>
            <a:ext cx="1637682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6472" y="3531545"/>
            <a:ext cx="1085440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05064"/>
            <a:ext cx="11340000" cy="271053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026446" y="4203419"/>
            <a:ext cx="2313703" cy="52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9972" y="5019302"/>
            <a:ext cx="2394299" cy="60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620688"/>
            <a:ext cx="11340000" cy="3562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2390" y="1697034"/>
            <a:ext cx="1685289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019" y="1706559"/>
            <a:ext cx="1694811" cy="5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2843" y="2601926"/>
            <a:ext cx="1114005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594" y="3516344"/>
            <a:ext cx="1037833" cy="4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9846" y="3525869"/>
            <a:ext cx="1028312" cy="4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4122113"/>
            <a:ext cx="11340000" cy="270500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652087" y="4331655"/>
            <a:ext cx="1723376" cy="47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8007" y="5236498"/>
            <a:ext cx="4046599" cy="4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7981" y="5079947"/>
            <a:ext cx="3846651" cy="65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2566" y="6112767"/>
            <a:ext cx="1075919" cy="50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245607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21009"/>
            <a:ext cx="11340000" cy="35292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64316" y="4256085"/>
            <a:ext cx="437984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19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1626806"/>
            <a:ext cx="380856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880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129417"/>
            <a:ext cx="11340000" cy="2724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654" y="3424680"/>
            <a:ext cx="371335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42562"/>
            <a:ext cx="11340000" cy="357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566" y="4615195"/>
            <a:ext cx="371335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598178"/>
            <a:ext cx="11340000" cy="366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2024-11-05T07:00:09Z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