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61" r:id="rId3"/>
    <p:sldId id="362" r:id="rId4"/>
    <p:sldId id="363" r:id="rId5"/>
    <p:sldId id="364" r:id="rId6"/>
    <p:sldId id="359" r:id="rId7"/>
    <p:sldId id="358" r:id="rId8"/>
    <p:sldId id="357" r:id="rId9"/>
    <p:sldId id="356" r:id="rId10"/>
    <p:sldId id="355" r:id="rId11"/>
    <p:sldId id="354" r:id="rId12"/>
    <p:sldId id="352" r:id="rId13"/>
    <p:sldId id="351" r:id="rId14"/>
    <p:sldId id="349" r:id="rId15"/>
    <p:sldId id="348" r:id="rId16"/>
    <p:sldId id="347" r:id="rId17"/>
    <p:sldId id="345" r:id="rId18"/>
    <p:sldId id="365" r:id="rId19"/>
    <p:sldId id="342" r:id="rId20"/>
    <p:sldId id="341" r:id="rId21"/>
    <p:sldId id="340" r:id="rId22"/>
    <p:sldId id="366" r:id="rId23"/>
    <p:sldId id="337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67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9312" y="2838450"/>
            <a:ext cx="79533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256B0-7647-AD3F-A09C-ED9E838B0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25" y="1268760"/>
            <a:ext cx="11340000" cy="464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8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4A9FE-816D-35A9-1F69-D7BE3248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9957"/>
            <a:ext cx="11340000" cy="2799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36B2C9-08C5-BA23-A685-92430674F3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59"/>
          <a:stretch/>
        </p:blipFill>
        <p:spPr>
          <a:xfrm>
            <a:off x="3503712" y="2348880"/>
            <a:ext cx="6408712" cy="424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9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EEEDB-B534-DED9-B12D-C2AAA4CF7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59996"/>
            <a:ext cx="11340000" cy="1880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D8354-C048-ACCD-D4E6-0CC4FDB7EF23}"/>
              </a:ext>
            </a:extLst>
          </p:cNvPr>
          <p:cNvSpPr/>
          <p:nvPr/>
        </p:nvSpPr>
        <p:spPr bwMode="white">
          <a:xfrm>
            <a:off x="8707163" y="2129761"/>
            <a:ext cx="533198" cy="41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36B2C9-08C5-BA23-A685-92430674F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809" y="2740776"/>
            <a:ext cx="8941008" cy="411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48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B9D18-8A6D-7D9C-2981-37DFD73BC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1340000" cy="9569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5B3D03-285C-EC8E-3CFA-569E288CA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1450252"/>
            <a:ext cx="11340000" cy="18530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6D891-316A-AC71-D28E-AEFA5BEB23EA}"/>
              </a:ext>
            </a:extLst>
          </p:cNvPr>
          <p:cNvSpPr/>
          <p:nvPr/>
        </p:nvSpPr>
        <p:spPr bwMode="white">
          <a:xfrm>
            <a:off x="6857324" y="1450253"/>
            <a:ext cx="4758652" cy="58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943BF-6AEA-3A92-262F-22CFDF05ACFF}"/>
              </a:ext>
            </a:extLst>
          </p:cNvPr>
          <p:cNvSpPr/>
          <p:nvPr/>
        </p:nvSpPr>
        <p:spPr bwMode="white">
          <a:xfrm>
            <a:off x="1390840" y="2285592"/>
            <a:ext cx="3581244" cy="69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D36B2C9-08C5-BA23-A685-92430674F3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68960"/>
            <a:ext cx="7861138" cy="361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7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00F8E-5D0D-7B33-9F33-C3CFF3043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589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144F0-E496-3A52-9C33-D07D39B2D1FF}"/>
              </a:ext>
            </a:extLst>
          </p:cNvPr>
          <p:cNvSpPr/>
          <p:nvPr/>
        </p:nvSpPr>
        <p:spPr bwMode="white">
          <a:xfrm>
            <a:off x="2184997" y="1761914"/>
            <a:ext cx="399899" cy="38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36B2C9-08C5-BA23-A685-92430674F3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140968"/>
            <a:ext cx="7573106" cy="348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3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9418D-EFF2-E081-19DF-2D11B89BE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405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85624-C5AD-7DFB-7CC3-2F712A8A36AA}"/>
              </a:ext>
            </a:extLst>
          </p:cNvPr>
          <p:cNvSpPr/>
          <p:nvPr/>
        </p:nvSpPr>
        <p:spPr bwMode="white">
          <a:xfrm>
            <a:off x="7746601" y="4182132"/>
            <a:ext cx="2932594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0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11C4E-2850-ABF2-A4B2-88A69FA74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28460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9BE263-7746-9E13-5187-390C50BCCD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00"/>
          <a:stretch/>
        </p:blipFill>
        <p:spPr>
          <a:xfrm>
            <a:off x="1055440" y="3284984"/>
            <a:ext cx="11340000" cy="25922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09BE263-7746-9E13-5187-390C50BCCD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0" r="6656"/>
          <a:stretch/>
        </p:blipFill>
        <p:spPr>
          <a:xfrm>
            <a:off x="2711624" y="4813107"/>
            <a:ext cx="8840386" cy="195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27A13-61CC-571A-308B-9F44B5173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41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D833A5-0734-FE33-1959-67B145A45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6838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D2C6C6B-E0A0-2D9E-F6AC-3EFCD2D2554A}"/>
              </a:ext>
            </a:extLst>
          </p:cNvPr>
          <p:cNvSpPr/>
          <p:nvPr/>
        </p:nvSpPr>
        <p:spPr bwMode="white">
          <a:xfrm>
            <a:off x="4151784" y="1736463"/>
            <a:ext cx="5575271" cy="72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512F6-5388-E766-74DC-CD36729B8142}"/>
              </a:ext>
            </a:extLst>
          </p:cNvPr>
          <p:cNvSpPr/>
          <p:nvPr/>
        </p:nvSpPr>
        <p:spPr bwMode="white">
          <a:xfrm>
            <a:off x="2100404" y="3542727"/>
            <a:ext cx="8532099" cy="67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ABA643-6142-FCBB-725A-BA3E0BDBD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48539"/>
            <a:ext cx="11340000" cy="18308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537852-EAF2-BEAC-DD50-39714D56DB67}"/>
              </a:ext>
            </a:extLst>
          </p:cNvPr>
          <p:cNvSpPr/>
          <p:nvPr/>
        </p:nvSpPr>
        <p:spPr bwMode="white">
          <a:xfrm>
            <a:off x="9508062" y="4610643"/>
            <a:ext cx="1637682" cy="4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33D8C-5E16-28C8-BB11-B5DECD0BF74E}"/>
              </a:ext>
            </a:extLst>
          </p:cNvPr>
          <p:cNvSpPr/>
          <p:nvPr/>
        </p:nvSpPr>
        <p:spPr bwMode="white">
          <a:xfrm>
            <a:off x="1631504" y="5299614"/>
            <a:ext cx="2808312" cy="71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61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DE1C4-F3E0-E4C9-6748-5FC59515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1340000" cy="2624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9D836-22C1-17AE-9BFB-6F040C976EC5}"/>
              </a:ext>
            </a:extLst>
          </p:cNvPr>
          <p:cNvSpPr/>
          <p:nvPr/>
        </p:nvSpPr>
        <p:spPr bwMode="white">
          <a:xfrm>
            <a:off x="10660153" y="2194442"/>
            <a:ext cx="571283" cy="47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15F829-5A48-C170-39FB-FDC02E9F7FCF}"/>
              </a:ext>
            </a:extLst>
          </p:cNvPr>
          <p:cNvSpPr/>
          <p:nvPr/>
        </p:nvSpPr>
        <p:spPr bwMode="white">
          <a:xfrm>
            <a:off x="1557686" y="2805160"/>
            <a:ext cx="9626146" cy="77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F1A643-4CB2-B2C2-1D0D-AF766871FAF8}"/>
              </a:ext>
            </a:extLst>
          </p:cNvPr>
          <p:cNvSpPr/>
          <p:nvPr/>
        </p:nvSpPr>
        <p:spPr bwMode="white">
          <a:xfrm>
            <a:off x="1557685" y="3969341"/>
            <a:ext cx="3894256" cy="4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78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398554" cy="5328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10344472" y="4077072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10272464" y="4862450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A4FFE-0E90-E80D-ED93-9C2840F40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38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8768F-2163-E634-F05B-79887855E0B4}"/>
              </a:ext>
            </a:extLst>
          </p:cNvPr>
          <p:cNvSpPr/>
          <p:nvPr/>
        </p:nvSpPr>
        <p:spPr bwMode="white">
          <a:xfrm>
            <a:off x="6668292" y="2285593"/>
            <a:ext cx="4947684" cy="62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D7D86E-F359-B889-8CE9-57D0141DBFD3}"/>
              </a:ext>
            </a:extLst>
          </p:cNvPr>
          <p:cNvSpPr/>
          <p:nvPr/>
        </p:nvSpPr>
        <p:spPr bwMode="white">
          <a:xfrm>
            <a:off x="1012574" y="3077680"/>
            <a:ext cx="3690634" cy="73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FF5F57-BAB9-E85A-7464-466658278A9F}"/>
              </a:ext>
            </a:extLst>
          </p:cNvPr>
          <p:cNvSpPr/>
          <p:nvPr/>
        </p:nvSpPr>
        <p:spPr bwMode="white">
          <a:xfrm>
            <a:off x="9010559" y="4237277"/>
            <a:ext cx="1961410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4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3575F-689B-F10F-3E81-DD5394B42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79"/>
          <a:stretch/>
        </p:blipFill>
        <p:spPr>
          <a:xfrm>
            <a:off x="551384" y="692696"/>
            <a:ext cx="1134000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12C79D-AC50-78E7-BB04-7A51F5ED56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84220"/>
            <a:ext cx="6299440" cy="357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3575F-689B-F10F-3E81-DD5394B42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95"/>
          <a:stretch/>
        </p:blipFill>
        <p:spPr>
          <a:xfrm>
            <a:off x="426000" y="836712"/>
            <a:ext cx="11340000" cy="23762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C29A3F-8D1E-A157-D5A4-15D395F5D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348880"/>
            <a:ext cx="7666984" cy="427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FB4BB-ADE9-6E48-C076-ADF8EF251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1902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84803-E49F-35F9-5548-45683ABF537D}"/>
              </a:ext>
            </a:extLst>
          </p:cNvPr>
          <p:cNvSpPr/>
          <p:nvPr/>
        </p:nvSpPr>
        <p:spPr bwMode="white">
          <a:xfrm>
            <a:off x="2364036" y="1806419"/>
            <a:ext cx="1675768" cy="48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C29A3F-8D1E-A157-D5A4-15D395F5D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432" y="2294098"/>
            <a:ext cx="7356056" cy="410145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012C79D-AC50-78E7-BB04-7A51F5ED56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68" y="2564814"/>
            <a:ext cx="6950032" cy="394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5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25633-A7CD-A4DA-D168-5984912CD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57493"/>
            <a:ext cx="11340000" cy="2505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E6857-CA33-4F35-36E1-222EA4E0ACBE}"/>
              </a:ext>
            </a:extLst>
          </p:cNvPr>
          <p:cNvSpPr/>
          <p:nvPr/>
        </p:nvSpPr>
        <p:spPr bwMode="white">
          <a:xfrm>
            <a:off x="8817163" y="848052"/>
            <a:ext cx="552241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4F95B-87F7-D762-9AC5-376A1CD19018}"/>
              </a:ext>
            </a:extLst>
          </p:cNvPr>
          <p:cNvSpPr/>
          <p:nvPr/>
        </p:nvSpPr>
        <p:spPr bwMode="white">
          <a:xfrm>
            <a:off x="9331319" y="1638876"/>
            <a:ext cx="1161612" cy="5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C29A3F-8D1E-A157-D5A4-15D395F5D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17146"/>
            <a:ext cx="7068024" cy="394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8BB34-1F28-67AE-1EFF-B10B657FC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84355"/>
            <a:ext cx="11340000" cy="2527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0C362-F64C-8D35-3FFA-751DC5821B17}"/>
              </a:ext>
            </a:extLst>
          </p:cNvPr>
          <p:cNvSpPr/>
          <p:nvPr/>
        </p:nvSpPr>
        <p:spPr bwMode="white">
          <a:xfrm>
            <a:off x="6017868" y="1962328"/>
            <a:ext cx="552241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C29A3F-8D1E-A157-D5A4-15D395F5D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708920"/>
            <a:ext cx="7356056" cy="410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1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5AED7-D187-0D1C-7542-78A14DB03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1676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EBCCC-192C-97C6-7069-0A368EE009D4}"/>
              </a:ext>
            </a:extLst>
          </p:cNvPr>
          <p:cNvSpPr/>
          <p:nvPr/>
        </p:nvSpPr>
        <p:spPr bwMode="white">
          <a:xfrm>
            <a:off x="10331067" y="1118233"/>
            <a:ext cx="695062" cy="40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918AA-847A-A807-D302-76170640D388}"/>
              </a:ext>
            </a:extLst>
          </p:cNvPr>
          <p:cNvSpPr/>
          <p:nvPr/>
        </p:nvSpPr>
        <p:spPr bwMode="white">
          <a:xfrm>
            <a:off x="1495198" y="1725730"/>
            <a:ext cx="5944314" cy="70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AC29A3F-8D1E-A157-D5A4-15D395F5DA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636912"/>
            <a:ext cx="7356056" cy="410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7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D643B-5191-9594-F54B-572434D8B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9083"/>
            <a:ext cx="11340000" cy="44198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CD3F8-94CE-D220-CF3E-8FEB4ECEF86E}"/>
              </a:ext>
            </a:extLst>
          </p:cNvPr>
          <p:cNvSpPr/>
          <p:nvPr/>
        </p:nvSpPr>
        <p:spPr bwMode="white">
          <a:xfrm>
            <a:off x="10615514" y="3343270"/>
            <a:ext cx="342769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7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51C49-5E81-5E32-3048-CDC71A6E6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2550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7000D4-B57E-83AD-DA02-177BB369F89E}"/>
              </a:ext>
            </a:extLst>
          </p:cNvPr>
          <p:cNvSpPr/>
          <p:nvPr/>
        </p:nvSpPr>
        <p:spPr bwMode="white">
          <a:xfrm>
            <a:off x="10577429" y="2871181"/>
            <a:ext cx="342770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A075A8-491A-DF5D-949B-255B16B18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64" y="4424585"/>
            <a:ext cx="11340000" cy="80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9D579-855E-0D2B-1626-EC2D42D37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085" y="712406"/>
            <a:ext cx="9431460" cy="595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9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33619"/>
            <a:ext cx="12192000" cy="41907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5771964" y="1844824"/>
            <a:ext cx="648072" cy="5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5951984" y="2486186"/>
            <a:ext cx="64807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6168008" y="2990678"/>
            <a:ext cx="648072" cy="36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5097668" y="3566306"/>
            <a:ext cx="648072" cy="29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5951984" y="3984193"/>
            <a:ext cx="648072" cy="35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4295800" y="5013176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6301564" y="4970995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8760296" y="4953590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10447972" y="5013176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5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EE8F4-3A00-DE8B-8A88-47289E518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11" y="908720"/>
            <a:ext cx="11340000" cy="542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69E23-D811-F14B-51C8-F668ACC40E14}"/>
              </a:ext>
            </a:extLst>
          </p:cNvPr>
          <p:cNvSpPr/>
          <p:nvPr/>
        </p:nvSpPr>
        <p:spPr bwMode="white">
          <a:xfrm>
            <a:off x="1140755" y="2119338"/>
            <a:ext cx="2074925" cy="51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7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A652A-C62C-DE64-63BF-A5DA1D005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17365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5D86AA-533B-85F6-FFB6-7F0F7438AB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764704"/>
            <a:ext cx="752458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64797-FF4C-6B22-D7E8-B96438AD4DA7}"/>
              </a:ext>
            </a:extLst>
          </p:cNvPr>
          <p:cNvSpPr/>
          <p:nvPr/>
        </p:nvSpPr>
        <p:spPr bwMode="white">
          <a:xfrm>
            <a:off x="7433428" y="4537516"/>
            <a:ext cx="1182851" cy="40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AC609-E104-1E99-C53A-2D2E1CF5EE89}"/>
              </a:ext>
            </a:extLst>
          </p:cNvPr>
          <p:cNvSpPr/>
          <p:nvPr/>
        </p:nvSpPr>
        <p:spPr bwMode="white">
          <a:xfrm>
            <a:off x="7022767" y="5222613"/>
            <a:ext cx="1516289" cy="32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2135FB-E6A2-5164-6274-7492386A890E}"/>
              </a:ext>
            </a:extLst>
          </p:cNvPr>
          <p:cNvSpPr/>
          <p:nvPr/>
        </p:nvSpPr>
        <p:spPr bwMode="white">
          <a:xfrm>
            <a:off x="7010131" y="5817001"/>
            <a:ext cx="372754" cy="32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9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D852F5-4AAC-689B-EEC4-C20B3CFEC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65203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7CE3DFA-0E1C-B0F0-4B91-DEBF1F8E8E91}"/>
              </a:ext>
            </a:extLst>
          </p:cNvPr>
          <p:cNvSpPr/>
          <p:nvPr/>
        </p:nvSpPr>
        <p:spPr bwMode="white">
          <a:xfrm>
            <a:off x="4785451" y="3271115"/>
            <a:ext cx="5911834" cy="6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416E4-1E09-34E4-7BCC-FFC04DD3DA0C}"/>
              </a:ext>
            </a:extLst>
          </p:cNvPr>
          <p:cNvSpPr/>
          <p:nvPr/>
        </p:nvSpPr>
        <p:spPr bwMode="white">
          <a:xfrm>
            <a:off x="1847528" y="4164723"/>
            <a:ext cx="5400599" cy="56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E313E-8CBA-3AAA-C02A-96B4719AE0C7}"/>
              </a:ext>
            </a:extLst>
          </p:cNvPr>
          <p:cNvSpPr/>
          <p:nvPr/>
        </p:nvSpPr>
        <p:spPr bwMode="white">
          <a:xfrm>
            <a:off x="9463045" y="5138868"/>
            <a:ext cx="1234240" cy="4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67396-43F9-491B-678F-7FB5CC00C145}"/>
              </a:ext>
            </a:extLst>
          </p:cNvPr>
          <p:cNvSpPr/>
          <p:nvPr/>
        </p:nvSpPr>
        <p:spPr bwMode="white">
          <a:xfrm>
            <a:off x="1919536" y="5805264"/>
            <a:ext cx="7272807" cy="59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5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14FD2-6AE1-8147-C6FB-DB01310F4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1" y="1728555"/>
            <a:ext cx="11340000" cy="340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1089232" cy="58906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10488488" y="1340768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7896200" y="1844824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6384032" y="2420888"/>
            <a:ext cx="576064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4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72434"/>
            <a:ext cx="9649072" cy="60409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7248128" y="1988840"/>
            <a:ext cx="100811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7896200" y="2564904"/>
            <a:ext cx="720080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9768408" y="299695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9616702" y="3573016"/>
            <a:ext cx="871786" cy="39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4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8BCAD-BF87-DDEF-E472-3CE879E9F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64548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8064-F54B-A4E6-21A4-5AE83492A48D}"/>
              </a:ext>
            </a:extLst>
          </p:cNvPr>
          <p:cNvSpPr/>
          <p:nvPr/>
        </p:nvSpPr>
        <p:spPr bwMode="white">
          <a:xfrm>
            <a:off x="10314490" y="5057915"/>
            <a:ext cx="40222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6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78CFE-12A1-A674-89BF-BE10F5802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09498"/>
            <a:ext cx="11340000" cy="3839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648AD-D641-AF8E-96C4-20886A67C95F}"/>
              </a:ext>
            </a:extLst>
          </p:cNvPr>
          <p:cNvSpPr/>
          <p:nvPr/>
        </p:nvSpPr>
        <p:spPr bwMode="white">
          <a:xfrm>
            <a:off x="10567907" y="4786464"/>
            <a:ext cx="371335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3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66122-0D78-5616-EFE7-323C9FFCFD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/>
        </p:blipFill>
        <p:spPr>
          <a:xfrm>
            <a:off x="2495600" y="1476307"/>
            <a:ext cx="7416824" cy="390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C3FF0-EBA9-6907-94B3-42C2B9695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26522"/>
            <a:ext cx="11340000" cy="400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74344-7915-3E62-BC8B-AE60A3BD717F}"/>
              </a:ext>
            </a:extLst>
          </p:cNvPr>
          <p:cNvSpPr/>
          <p:nvPr/>
        </p:nvSpPr>
        <p:spPr bwMode="white">
          <a:xfrm>
            <a:off x="10668480" y="3762746"/>
            <a:ext cx="37133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7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2024-11-04T12:28:39Z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