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57" r:id="rId3"/>
    <p:sldId id="356" r:id="rId4"/>
    <p:sldId id="355" r:id="rId5"/>
    <p:sldId id="354" r:id="rId6"/>
    <p:sldId id="353" r:id="rId7"/>
    <p:sldId id="352" r:id="rId8"/>
    <p:sldId id="351" r:id="rId9"/>
    <p:sldId id="349" r:id="rId10"/>
    <p:sldId id="348" r:id="rId11"/>
    <p:sldId id="347" r:id="rId12"/>
    <p:sldId id="345" r:id="rId13"/>
    <p:sldId id="343" r:id="rId14"/>
    <p:sldId id="341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0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074026"/>
            <a:ext cx="12192000" cy="7099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D8564-D007-9E28-FDAC-8A0BBEA90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47434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82D6B6-27E5-880E-B48C-5A581206C7AC}"/>
              </a:ext>
            </a:extLst>
          </p:cNvPr>
          <p:cNvSpPr/>
          <p:nvPr/>
        </p:nvSpPr>
        <p:spPr bwMode="white">
          <a:xfrm>
            <a:off x="1574338" y="4182296"/>
            <a:ext cx="1713853" cy="51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72B6D5-12D0-80D0-2F7D-3B8152F18B70}"/>
              </a:ext>
            </a:extLst>
          </p:cNvPr>
          <p:cNvSpPr/>
          <p:nvPr/>
        </p:nvSpPr>
        <p:spPr bwMode="white">
          <a:xfrm>
            <a:off x="1750880" y="4949888"/>
            <a:ext cx="8784976" cy="69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747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C29500-6D82-0625-E3AD-546CDEF08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390575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0D64B54-DEDA-13A6-CB24-1DCD7A88C9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84" y="4517840"/>
            <a:ext cx="11340000" cy="19417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40CFDC-3B83-A571-8AD9-2B6CEE1442E4}"/>
              </a:ext>
            </a:extLst>
          </p:cNvPr>
          <p:cNvSpPr/>
          <p:nvPr/>
        </p:nvSpPr>
        <p:spPr bwMode="white">
          <a:xfrm>
            <a:off x="3159600" y="5703952"/>
            <a:ext cx="676020" cy="382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E7D37B-1082-526B-5672-91AA8DAF5D81}"/>
              </a:ext>
            </a:extLst>
          </p:cNvPr>
          <p:cNvSpPr/>
          <p:nvPr/>
        </p:nvSpPr>
        <p:spPr bwMode="white">
          <a:xfrm>
            <a:off x="5454260" y="5694387"/>
            <a:ext cx="685541" cy="47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405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070CF6-87A8-CE1C-8A04-C483A858B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1340000" cy="363945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4A6D14F-C0D7-3670-6BA6-25ACCC7927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66" y="4005064"/>
            <a:ext cx="11340000" cy="28294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E3826F-293C-8F6D-BBC5-DCCFA4C7B261}"/>
              </a:ext>
            </a:extLst>
          </p:cNvPr>
          <p:cNvSpPr/>
          <p:nvPr/>
        </p:nvSpPr>
        <p:spPr bwMode="white">
          <a:xfrm>
            <a:off x="1977291" y="5097443"/>
            <a:ext cx="8223165" cy="63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18B6E3-87FC-4556-BCCA-AEADF5F12339}"/>
              </a:ext>
            </a:extLst>
          </p:cNvPr>
          <p:cNvSpPr/>
          <p:nvPr/>
        </p:nvSpPr>
        <p:spPr bwMode="white">
          <a:xfrm>
            <a:off x="1977290" y="5949281"/>
            <a:ext cx="8367181" cy="63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91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32CBC9-C133-A1E2-6E4F-057DCC58C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599548"/>
            <a:ext cx="11340000" cy="282945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3757E47-D48E-C9D3-9E69-D6EE03BEFA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716" y="2564904"/>
            <a:ext cx="8682714" cy="423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44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0AC1C3-39D1-EFD8-F519-BD214506F0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48680"/>
            <a:ext cx="11340000" cy="177534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57FF27A-6DA8-FC5E-6CDF-5B9224579F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156049"/>
            <a:ext cx="11340000" cy="47019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A012E3-11E4-8E75-2A16-7935F9160BEA}"/>
              </a:ext>
            </a:extLst>
          </p:cNvPr>
          <p:cNvSpPr/>
          <p:nvPr/>
        </p:nvSpPr>
        <p:spPr bwMode="white">
          <a:xfrm>
            <a:off x="2436623" y="3271927"/>
            <a:ext cx="2380352" cy="45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7143B3-43AC-C2A3-2D1C-9DEDE8F5A872}"/>
              </a:ext>
            </a:extLst>
          </p:cNvPr>
          <p:cNvSpPr/>
          <p:nvPr/>
        </p:nvSpPr>
        <p:spPr bwMode="white">
          <a:xfrm>
            <a:off x="7816220" y="5013177"/>
            <a:ext cx="36803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19D04B-E339-8061-D1E8-0EC7CC85A9FD}"/>
              </a:ext>
            </a:extLst>
          </p:cNvPr>
          <p:cNvSpPr/>
          <p:nvPr/>
        </p:nvSpPr>
        <p:spPr bwMode="white">
          <a:xfrm>
            <a:off x="1332139" y="6066393"/>
            <a:ext cx="2361309" cy="45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2A36E5-47C9-BB25-F47F-84413F989456}"/>
              </a:ext>
            </a:extLst>
          </p:cNvPr>
          <p:cNvSpPr/>
          <p:nvPr/>
        </p:nvSpPr>
        <p:spPr bwMode="white">
          <a:xfrm>
            <a:off x="6759343" y="6075931"/>
            <a:ext cx="1609118" cy="47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12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283267-70C6-DBE7-FD1E-ADB9E610BD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61107"/>
            <a:ext cx="11340000" cy="3684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A1E868-0CA4-9BBA-BAE9-2DD4E8A4D034}"/>
              </a:ext>
            </a:extLst>
          </p:cNvPr>
          <p:cNvSpPr/>
          <p:nvPr/>
        </p:nvSpPr>
        <p:spPr bwMode="white">
          <a:xfrm>
            <a:off x="2518152" y="2830073"/>
            <a:ext cx="2370831" cy="45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F6A8C7-DBD9-A379-3B17-D0E4E132B5F4}"/>
              </a:ext>
            </a:extLst>
          </p:cNvPr>
          <p:cNvSpPr/>
          <p:nvPr/>
        </p:nvSpPr>
        <p:spPr bwMode="white">
          <a:xfrm>
            <a:off x="7469286" y="2830073"/>
            <a:ext cx="2399396" cy="45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A296B9-1449-01EA-5982-EA83401AD41C}"/>
              </a:ext>
            </a:extLst>
          </p:cNvPr>
          <p:cNvSpPr/>
          <p:nvPr/>
        </p:nvSpPr>
        <p:spPr bwMode="white">
          <a:xfrm>
            <a:off x="1946868" y="4700765"/>
            <a:ext cx="1590075" cy="47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6CBA1E-CF80-DEAA-F4E4-E8CC1E7FFDC2}"/>
              </a:ext>
            </a:extLst>
          </p:cNvPr>
          <p:cNvSpPr/>
          <p:nvPr/>
        </p:nvSpPr>
        <p:spPr bwMode="white">
          <a:xfrm>
            <a:off x="6536187" y="4710309"/>
            <a:ext cx="676020" cy="372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5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41ACE-E879-A242-93A1-13A3BB02F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93093"/>
            <a:ext cx="11340000" cy="26718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0065C5-E9EF-6D1E-E1F0-8C61DD2A99B2}"/>
              </a:ext>
            </a:extLst>
          </p:cNvPr>
          <p:cNvSpPr/>
          <p:nvPr/>
        </p:nvSpPr>
        <p:spPr bwMode="white">
          <a:xfrm>
            <a:off x="2436623" y="4135122"/>
            <a:ext cx="2485088" cy="48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59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2C10A8-5F33-9C17-AF4C-D45BCA293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66961"/>
            <a:ext cx="11340000" cy="47240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452961-6699-8F9C-B9BE-AFAAC607A9F8}"/>
              </a:ext>
            </a:extLst>
          </p:cNvPr>
          <p:cNvSpPr/>
          <p:nvPr/>
        </p:nvSpPr>
        <p:spPr bwMode="white">
          <a:xfrm>
            <a:off x="6073802" y="5095761"/>
            <a:ext cx="399899" cy="38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80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EEE728-B2DC-8C1A-5083-963F77223A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"/>
          <a:stretch/>
        </p:blipFill>
        <p:spPr>
          <a:xfrm>
            <a:off x="983432" y="1158535"/>
            <a:ext cx="10513168" cy="457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0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F981B9-A23F-03E3-65E1-FA11EFBC8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84784"/>
            <a:ext cx="11340000" cy="38168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ECB06A-97C3-E8C1-6656-E11BBF2C2875}"/>
              </a:ext>
            </a:extLst>
          </p:cNvPr>
          <p:cNvSpPr/>
          <p:nvPr/>
        </p:nvSpPr>
        <p:spPr bwMode="white">
          <a:xfrm>
            <a:off x="10504599" y="4576455"/>
            <a:ext cx="428463" cy="39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93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40A607-E139-269C-30EB-27DC63CEC9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16832"/>
            <a:ext cx="11340000" cy="293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11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E995A3-785D-9036-2113-983020858B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1008072" y="1268760"/>
            <a:ext cx="10560536" cy="457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32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AC5CD2-3EE6-F2DC-F1DD-92633F6008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340000" cy="47904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4A63E0-B1D1-82B8-7592-471C811CF841}"/>
              </a:ext>
            </a:extLst>
          </p:cNvPr>
          <p:cNvSpPr/>
          <p:nvPr/>
        </p:nvSpPr>
        <p:spPr bwMode="white">
          <a:xfrm>
            <a:off x="10596472" y="4012311"/>
            <a:ext cx="380856" cy="399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DA015BB-09EB-F24C-1FED-47C53E7562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828"/>
          <a:stretch/>
        </p:blipFill>
        <p:spPr>
          <a:xfrm>
            <a:off x="1894896" y="5542261"/>
            <a:ext cx="2400904" cy="904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8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ABFBF5-1ACB-232A-8047-61EE2960FB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8"/>
          <a:stretch/>
        </p:blipFill>
        <p:spPr>
          <a:xfrm>
            <a:off x="852000" y="971851"/>
            <a:ext cx="10716608" cy="5553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08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EF7650-3D6A-1A69-6B7F-A8FBCF7A75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620688"/>
            <a:ext cx="11340000" cy="36394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B2C586-4424-5CAC-0228-689CFD85F1DE}"/>
              </a:ext>
            </a:extLst>
          </p:cNvPr>
          <p:cNvSpPr/>
          <p:nvPr/>
        </p:nvSpPr>
        <p:spPr bwMode="white">
          <a:xfrm>
            <a:off x="10552206" y="3669443"/>
            <a:ext cx="380856" cy="3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AE78A0E-12D5-5128-31EC-D1819BBAD8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25"/>
          <a:stretch/>
        </p:blipFill>
        <p:spPr>
          <a:xfrm>
            <a:off x="4079776" y="3140968"/>
            <a:ext cx="4464496" cy="365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1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370535-BD2E-0575-B273-52A4A503FF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00"/>
          <a:stretch/>
        </p:blipFill>
        <p:spPr>
          <a:xfrm>
            <a:off x="912993" y="1311314"/>
            <a:ext cx="10727623" cy="456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3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8A9971-1B56-8D5C-C768-EFB2C75AAA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11609"/>
            <a:ext cx="11340000" cy="49376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715241-9124-7014-FB4B-EB41843F3D20}"/>
              </a:ext>
            </a:extLst>
          </p:cNvPr>
          <p:cNvSpPr/>
          <p:nvPr/>
        </p:nvSpPr>
        <p:spPr bwMode="white">
          <a:xfrm>
            <a:off x="10489720" y="5291559"/>
            <a:ext cx="428463" cy="39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91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F0DD8-C5EA-286A-D656-E0FB328026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2"/>
          <a:stretch/>
        </p:blipFill>
        <p:spPr>
          <a:xfrm>
            <a:off x="924008" y="1196752"/>
            <a:ext cx="10644600" cy="462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5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575AE2-F902-349F-2F89-BD00F6BA1D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67182"/>
            <a:ext cx="11340000" cy="46380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61338D-9C41-A7B8-39EE-6E3727598548}"/>
              </a:ext>
            </a:extLst>
          </p:cNvPr>
          <p:cNvSpPr/>
          <p:nvPr/>
        </p:nvSpPr>
        <p:spPr bwMode="white">
          <a:xfrm>
            <a:off x="8124849" y="3192126"/>
            <a:ext cx="27363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A52343-5299-7A8B-89E4-50C7EADE1DFC}"/>
              </a:ext>
            </a:extLst>
          </p:cNvPr>
          <p:cNvSpPr/>
          <p:nvPr/>
        </p:nvSpPr>
        <p:spPr bwMode="white">
          <a:xfrm>
            <a:off x="8009990" y="5186218"/>
            <a:ext cx="1409168" cy="476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41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1031C1-B568-525B-6155-850ADC5C2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38721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19A587-EC37-B378-739E-F8BB049DE8D9}"/>
              </a:ext>
            </a:extLst>
          </p:cNvPr>
          <p:cNvSpPr/>
          <p:nvPr/>
        </p:nvSpPr>
        <p:spPr bwMode="white">
          <a:xfrm>
            <a:off x="4969318" y="2868665"/>
            <a:ext cx="1770982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E90C3E-334C-EC0E-FBDC-3C06ED8CB313}"/>
              </a:ext>
            </a:extLst>
          </p:cNvPr>
          <p:cNvSpPr/>
          <p:nvPr/>
        </p:nvSpPr>
        <p:spPr bwMode="white">
          <a:xfrm>
            <a:off x="2198588" y="4507030"/>
            <a:ext cx="8193252" cy="73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05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B7F401-F155-414D-51BA-F09A374B5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28153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87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EDF29-9BB9-D3B3-83EC-8B9016C4AD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54542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A6E35D-43FF-1C24-1672-98CA4A6AD64B}"/>
              </a:ext>
            </a:extLst>
          </p:cNvPr>
          <p:cNvSpPr/>
          <p:nvPr/>
        </p:nvSpPr>
        <p:spPr bwMode="white">
          <a:xfrm>
            <a:off x="3078721" y="3250159"/>
            <a:ext cx="4941611" cy="46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2CF9D0-7A51-6166-7735-3024BFDD3F5A}"/>
              </a:ext>
            </a:extLst>
          </p:cNvPr>
          <p:cNvSpPr/>
          <p:nvPr/>
        </p:nvSpPr>
        <p:spPr bwMode="white">
          <a:xfrm>
            <a:off x="9991265" y="3278765"/>
            <a:ext cx="676020" cy="38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DF416F-C21F-E2EE-713A-841434E50C5E}"/>
              </a:ext>
            </a:extLst>
          </p:cNvPr>
          <p:cNvSpPr/>
          <p:nvPr/>
        </p:nvSpPr>
        <p:spPr bwMode="white">
          <a:xfrm>
            <a:off x="4478368" y="4356268"/>
            <a:ext cx="2285138" cy="46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47B51A-2AAC-5E52-B1C6-6FA29A1DBBBF}"/>
              </a:ext>
            </a:extLst>
          </p:cNvPr>
          <p:cNvSpPr/>
          <p:nvPr/>
        </p:nvSpPr>
        <p:spPr bwMode="white">
          <a:xfrm>
            <a:off x="9991265" y="4384874"/>
            <a:ext cx="676020" cy="38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B4A6BF-E832-E08B-C2D5-821A49CA181D}"/>
              </a:ext>
            </a:extLst>
          </p:cNvPr>
          <p:cNvSpPr/>
          <p:nvPr/>
        </p:nvSpPr>
        <p:spPr bwMode="white">
          <a:xfrm>
            <a:off x="4478368" y="5471913"/>
            <a:ext cx="2285138" cy="4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C53795-9B7C-6069-E469-FD09052EE3DC}"/>
              </a:ext>
            </a:extLst>
          </p:cNvPr>
          <p:cNvSpPr/>
          <p:nvPr/>
        </p:nvSpPr>
        <p:spPr bwMode="white">
          <a:xfrm>
            <a:off x="9515194" y="5490984"/>
            <a:ext cx="1494861" cy="41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031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EFE87B-4F48-3451-7542-43F0BD6F35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99598"/>
            <a:ext cx="11340000" cy="56257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157044-5B92-9E94-60BA-CD412F8FCD9B}"/>
              </a:ext>
            </a:extLst>
          </p:cNvPr>
          <p:cNvSpPr/>
          <p:nvPr/>
        </p:nvSpPr>
        <p:spPr bwMode="white">
          <a:xfrm>
            <a:off x="8514624" y="3025939"/>
            <a:ext cx="2199444" cy="45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54A746-BBB8-CDE9-1933-0055B27B933F}"/>
              </a:ext>
            </a:extLst>
          </p:cNvPr>
          <p:cNvSpPr/>
          <p:nvPr/>
        </p:nvSpPr>
        <p:spPr bwMode="white">
          <a:xfrm>
            <a:off x="9552458" y="3979455"/>
            <a:ext cx="590327" cy="37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E34996-B488-F479-4DA1-C7D00B49FAE9}"/>
              </a:ext>
            </a:extLst>
          </p:cNvPr>
          <p:cNvSpPr/>
          <p:nvPr/>
        </p:nvSpPr>
        <p:spPr bwMode="white">
          <a:xfrm>
            <a:off x="8790745" y="4894831"/>
            <a:ext cx="2704080" cy="45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D69FF6-586B-DB69-43D7-504C1ADC6D57}"/>
              </a:ext>
            </a:extLst>
          </p:cNvPr>
          <p:cNvSpPr/>
          <p:nvPr/>
        </p:nvSpPr>
        <p:spPr bwMode="white">
          <a:xfrm>
            <a:off x="1221224" y="5829277"/>
            <a:ext cx="2361309" cy="46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028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1D5DC9-86E8-1AA6-F6D7-B2CE01E9B5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1340000" cy="37615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1DF141-1C5C-BAC3-752E-B2712C6A897B}"/>
              </a:ext>
            </a:extLst>
          </p:cNvPr>
          <p:cNvSpPr/>
          <p:nvPr/>
        </p:nvSpPr>
        <p:spPr bwMode="white">
          <a:xfrm>
            <a:off x="1893902" y="2843560"/>
            <a:ext cx="1123526" cy="46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1267CC-84BC-8B72-591A-3880EB03128B}"/>
              </a:ext>
            </a:extLst>
          </p:cNvPr>
          <p:cNvSpPr/>
          <p:nvPr/>
        </p:nvSpPr>
        <p:spPr bwMode="white">
          <a:xfrm>
            <a:off x="3950526" y="3581736"/>
            <a:ext cx="1832801" cy="65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95C717-7811-2A9A-EF41-F13EBE424C2A}"/>
              </a:ext>
            </a:extLst>
          </p:cNvPr>
          <p:cNvSpPr/>
          <p:nvPr/>
        </p:nvSpPr>
        <p:spPr bwMode="white">
          <a:xfrm>
            <a:off x="1598739" y="4738625"/>
            <a:ext cx="2361309" cy="45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857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29F5A5-E7DE-7EFD-1C59-881A16CF99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59560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843F69D-FF17-FDF2-9D77-7B1D5CBDA9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08" y="4890797"/>
            <a:ext cx="11340000" cy="9819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3BD4BA-16E7-386D-640A-2F19844F478C}"/>
              </a:ext>
            </a:extLst>
          </p:cNvPr>
          <p:cNvSpPr/>
          <p:nvPr/>
        </p:nvSpPr>
        <p:spPr bwMode="white">
          <a:xfrm>
            <a:off x="10586132" y="5062406"/>
            <a:ext cx="361813" cy="4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29B72-BC01-054A-0597-1CEF53D584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76"/>
          <a:stretch/>
        </p:blipFill>
        <p:spPr>
          <a:xfrm>
            <a:off x="1991544" y="1650884"/>
            <a:ext cx="8280920" cy="355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67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63</cp:revision>
  <dcterms:created xsi:type="dcterms:W3CDTF">2015-09-16T06:44:00Z</dcterms:created>
  <dcterms:modified xsi:type="dcterms:W3CDTF">2024-11-04T12:25:40Z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