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24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5" r:id="rId24"/>
    <p:sldId id="364" r:id="rId25"/>
    <p:sldId id="363" r:id="rId26"/>
    <p:sldId id="362" r:id="rId27"/>
    <p:sldId id="361" r:id="rId28"/>
    <p:sldId id="360" r:id="rId29"/>
    <p:sldId id="359" r:id="rId30"/>
    <p:sldId id="358" r:id="rId31"/>
    <p:sldId id="357" r:id="rId32"/>
    <p:sldId id="355" r:id="rId33"/>
    <p:sldId id="354" r:id="rId34"/>
    <p:sldId id="353" r:id="rId35"/>
    <p:sldId id="352" r:id="rId36"/>
    <p:sldId id="351" r:id="rId37"/>
    <p:sldId id="350" r:id="rId38"/>
    <p:sldId id="349" r:id="rId39"/>
    <p:sldId id="347" r:id="rId40"/>
    <p:sldId id="345" r:id="rId41"/>
    <p:sldId id="343" r:id="rId42"/>
    <p:sldId id="342" r:id="rId43"/>
    <p:sldId id="341" r:id="rId44"/>
    <p:sldId id="340" r:id="rId45"/>
    <p:sldId id="338" r:id="rId46"/>
    <p:sldId id="336" r:id="rId47"/>
    <p:sldId id="334" r:id="rId48"/>
    <p:sldId id="333" r:id="rId49"/>
    <p:sldId id="332" r:id="rId50"/>
    <p:sldId id="328" r:id="rId51"/>
    <p:sldId id="327" r:id="rId52"/>
    <p:sldId id="326" r:id="rId53"/>
    <p:sldId id="325" r:id="rId54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9" y="2987913"/>
            <a:ext cx="12097342" cy="882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5" r="13223"/>
          <a:stretch>
            <a:fillRect/>
          </a:stretch>
        </p:blipFill>
        <p:spPr>
          <a:xfrm>
            <a:off x="1175772" y="798160"/>
            <a:ext cx="9840456" cy="2656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4386" y="1881971"/>
            <a:ext cx="1637682" cy="4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852000" y="3510820"/>
            <a:ext cx="11340000" cy="27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190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1748" y="2526522"/>
            <a:ext cx="752191" cy="39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695400" y="3140968"/>
            <a:ext cx="11340000" cy="27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476672"/>
            <a:ext cx="11340000" cy="3844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9692" y="2728174"/>
            <a:ext cx="1056876" cy="4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1271464" y="4197093"/>
            <a:ext cx="10433428" cy="2567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04664"/>
            <a:ext cx="11340000" cy="408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824" y="3711950"/>
            <a:ext cx="1104483" cy="4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59"/>
          <a:stretch>
            <a:fillRect/>
          </a:stretch>
        </p:blipFill>
        <p:spPr>
          <a:xfrm>
            <a:off x="1631504" y="4365104"/>
            <a:ext cx="9636976" cy="2371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834632" cy="6192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6672"/>
            <a:ext cx="11051968" cy="387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280" y="1700164"/>
            <a:ext cx="1216484" cy="5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1916" y="3429000"/>
            <a:ext cx="594124" cy="64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7513"/>
          <a:stretch>
            <a:fillRect/>
          </a:stretch>
        </p:blipFill>
        <p:spPr>
          <a:xfrm>
            <a:off x="4727848" y="4221088"/>
            <a:ext cx="3384376" cy="2695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24744"/>
            <a:ext cx="11340000" cy="201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0338" y="1277481"/>
            <a:ext cx="463286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2121" y="2105891"/>
            <a:ext cx="6408712" cy="82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140968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1340000" cy="294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3287" y="887998"/>
            <a:ext cx="599848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602" y="2645633"/>
            <a:ext cx="2818902" cy="6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429334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03"/>
          <a:stretch>
            <a:fillRect/>
          </a:stretch>
        </p:blipFill>
        <p:spPr>
          <a:xfrm>
            <a:off x="911424" y="548680"/>
            <a:ext cx="11340000" cy="295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071" y="2501617"/>
            <a:ext cx="1312017" cy="74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429334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9022"/>
            <a:ext cx="11340000" cy="179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7811" y="1947318"/>
            <a:ext cx="418942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415480" y="3429334"/>
            <a:ext cx="9834632" cy="3384042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97"/>
          <a:stretch>
            <a:fillRect/>
          </a:stretch>
        </p:blipFill>
        <p:spPr>
          <a:xfrm>
            <a:off x="767408" y="736774"/>
            <a:ext cx="11340000" cy="10976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17634" y="817502"/>
            <a:ext cx="1290230" cy="69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7118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93" y="692696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9727" y="2501616"/>
            <a:ext cx="6275902" cy="73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3934" y="3674840"/>
            <a:ext cx="1894760" cy="4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1"/>
          <a:stretch>
            <a:fillRect/>
          </a:stretch>
        </p:blipFill>
        <p:spPr>
          <a:xfrm>
            <a:off x="1600997" y="3441025"/>
            <a:ext cx="9834632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1864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1496" y="1830327"/>
            <a:ext cx="2151838" cy="4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7320136" y="3455914"/>
            <a:ext cx="4392488" cy="338404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556881"/>
            <a:ext cx="11340000" cy="18973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07768" y="3489339"/>
            <a:ext cx="2290478" cy="73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836712"/>
            <a:ext cx="11340000" cy="2787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56496" y="1853545"/>
            <a:ext cx="6139625" cy="61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6575" y="2899053"/>
            <a:ext cx="1885239" cy="46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439816" y="2997286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68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7433" y="2845371"/>
            <a:ext cx="1094962" cy="46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7320136" y="345591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85" y="1124744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2682" y="2329599"/>
            <a:ext cx="1085440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69158" y="3027651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00000"/>
            <a:ext cx="11340000" cy="283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1354" y="1916832"/>
            <a:ext cx="5361846" cy="64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6669" y="3014040"/>
            <a:ext cx="999748" cy="4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295800" y="326163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2859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1200" y="1925552"/>
            <a:ext cx="662473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0362" y="2914900"/>
            <a:ext cx="2685037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457408" y="342900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8272" y="1853544"/>
            <a:ext cx="7104264" cy="65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7919" y="2938819"/>
            <a:ext cx="2151838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435163" y="318267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5569" y="1634377"/>
            <a:ext cx="1085440" cy="4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8239" y="1634377"/>
            <a:ext cx="1647204" cy="4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5191" y="2567696"/>
            <a:ext cx="2170881" cy="49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9498" y="3501014"/>
            <a:ext cx="1713852" cy="5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370" y="4157800"/>
            <a:ext cx="523677" cy="7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655840" y="3933056"/>
            <a:ext cx="3960440" cy="3051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5450" y="2744821"/>
            <a:ext cx="552240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5519936" y="3473958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184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6828" y="893514"/>
            <a:ext cx="1438988" cy="66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5493" y="2052362"/>
            <a:ext cx="828362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920099" y="2780928"/>
            <a:ext cx="10351803" cy="385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8463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0"/>
          <a:stretch>
            <a:fillRect/>
          </a:stretch>
        </p:blipFill>
        <p:spPr>
          <a:xfrm>
            <a:off x="1907480" y="1683063"/>
            <a:ext cx="9589120" cy="27018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4003" y="1902647"/>
            <a:ext cx="837884" cy="38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2529414"/>
            <a:ext cx="2102163" cy="7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325756" y="3429000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57" y="764704"/>
            <a:ext cx="11340000" cy="203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3602" y="1978714"/>
            <a:ext cx="1628161" cy="50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283277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53" y="1052736"/>
            <a:ext cx="11340000" cy="284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6795" y="1997560"/>
            <a:ext cx="2581594" cy="62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0900" y="3153880"/>
            <a:ext cx="428463" cy="38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283277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340000" cy="282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7245" y="1844824"/>
            <a:ext cx="1286683" cy="60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5004" y="2995890"/>
            <a:ext cx="418942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283277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1340000" cy="273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0725" y="2717640"/>
            <a:ext cx="2763043" cy="55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4151784" y="3356992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79" y="620688"/>
            <a:ext cx="11340000" cy="385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1303" y="3746653"/>
            <a:ext cx="742670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t="45351" r="26049"/>
          <a:stretch>
            <a:fillRect/>
          </a:stretch>
        </p:blipFill>
        <p:spPr>
          <a:xfrm>
            <a:off x="6744072" y="3284984"/>
            <a:ext cx="4392488" cy="338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2351584" y="1268760"/>
            <a:ext cx="7272808" cy="463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0945216" cy="3694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088" y="3429000"/>
            <a:ext cx="755376" cy="53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>
            <a:fillRect/>
          </a:stretch>
        </p:blipFill>
        <p:spPr>
          <a:xfrm>
            <a:off x="4703208" y="3573016"/>
            <a:ext cx="5569256" cy="3377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50330"/>
            <a:ext cx="11340000" cy="26630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84984"/>
            <a:ext cx="11340000" cy="3540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69204"/>
            <a:ext cx="11340000" cy="293180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79838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7382" y="946705"/>
            <a:ext cx="2846901" cy="4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3151" y="2852901"/>
            <a:ext cx="1371083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1343473" y="3429000"/>
            <a:ext cx="9505054" cy="3536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1919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3503" y="1127763"/>
            <a:ext cx="4514441" cy="72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849" y="2141576"/>
            <a:ext cx="194421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836712"/>
            <a:ext cx="11340000" cy="2749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6586" y="998994"/>
            <a:ext cx="2247052" cy="49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87424"/>
            <a:ext cx="11340000" cy="1803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3815" y="1970565"/>
            <a:ext cx="599848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4223792" y="2564904"/>
            <a:ext cx="4511864" cy="402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103485" cy="261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614295"/>
            <a:ext cx="9398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8256270" y="2781300"/>
            <a:ext cx="3605530" cy="3213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>
            <a:fillRect/>
          </a:stretch>
        </p:blipFill>
        <p:spPr>
          <a:xfrm>
            <a:off x="1517015" y="3429000"/>
            <a:ext cx="6416040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35" y="548640"/>
            <a:ext cx="10354310" cy="4409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2855595" y="4221480"/>
            <a:ext cx="6075680" cy="2012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4149090"/>
            <a:ext cx="246634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8463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931978"/>
            <a:ext cx="11340000" cy="920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4411" y="2123844"/>
            <a:ext cx="428463" cy="43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852170" y="3213100"/>
            <a:ext cx="7393940" cy="2449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3213100"/>
            <a:ext cx="2737485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799"/>
            <a:ext cx="11340000" cy="4366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9926" y="4391703"/>
            <a:ext cx="1380604" cy="4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4872355" y="4941570"/>
            <a:ext cx="5552440" cy="183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71398"/>
            <a:ext cx="11340000" cy="255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9372" y="2727196"/>
            <a:ext cx="1185924" cy="5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"/>
          <a:stretch>
            <a:fillRect/>
          </a:stretch>
        </p:blipFill>
        <p:spPr>
          <a:xfrm>
            <a:off x="1127760" y="3573145"/>
            <a:ext cx="7240905" cy="2399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501390"/>
            <a:ext cx="2737485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43384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08" y="3933056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290"/>
            <a:ext cx="11340000" cy="1808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0178" y="2086904"/>
            <a:ext cx="323727" cy="37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67"/>
          <a:stretch>
            <a:fillRect/>
          </a:stretch>
        </p:blipFill>
        <p:spPr>
          <a:xfrm>
            <a:off x="7608168" y="2780928"/>
            <a:ext cx="3306384" cy="381237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227086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1969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1866" y="2085396"/>
            <a:ext cx="2161359" cy="43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920099" y="2780928"/>
            <a:ext cx="10351803" cy="385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14" y="908720"/>
            <a:ext cx="11340000" cy="2646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8539" y="2886332"/>
            <a:ext cx="1142569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645024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168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7314" y="1709529"/>
            <a:ext cx="1742478" cy="65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20"/>
          <a:stretch>
            <a:fillRect/>
          </a:stretch>
        </p:blipFill>
        <p:spPr>
          <a:xfrm>
            <a:off x="5519936" y="4509120"/>
            <a:ext cx="6171022" cy="21489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03" y="2340511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646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8876" y="2717641"/>
            <a:ext cx="13161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84" y="3429000"/>
            <a:ext cx="7958144" cy="292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50029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0792" y="2116635"/>
            <a:ext cx="1294911" cy="41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920099" y="2780928"/>
            <a:ext cx="10351803" cy="385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58" y="620688"/>
            <a:ext cx="10883998" cy="364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8430" y="3429000"/>
            <a:ext cx="5835012" cy="59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360"/>
          <a:stretch>
            <a:fillRect/>
          </a:stretch>
        </p:blipFill>
        <p:spPr>
          <a:xfrm>
            <a:off x="2351584" y="4149080"/>
            <a:ext cx="7503872" cy="279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08512"/>
            <a:ext cx="11340000" cy="4668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0198" y="4267026"/>
            <a:ext cx="418942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47351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 b="73081"/>
          <a:stretch>
            <a:fillRect/>
          </a:stretch>
        </p:blipFill>
        <p:spPr>
          <a:xfrm>
            <a:off x="1487488" y="5373217"/>
            <a:ext cx="9217024" cy="1008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6681" y="5697207"/>
            <a:ext cx="1056876" cy="4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2024-11-05T06:12:09Z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