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1908657"/>
            <a:ext cx="11953326" cy="3040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8EBE3-D29F-A193-2FBD-23CCC80D5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36" y="1592630"/>
            <a:ext cx="11340000" cy="367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06216-E5E8-F8F5-609E-F3E3FF808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14" y="801360"/>
            <a:ext cx="104206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D3D9E-62A2-6343-4227-ABD6A057EAAD}"/>
              </a:ext>
            </a:extLst>
          </p:cNvPr>
          <p:cNvSpPr/>
          <p:nvPr/>
        </p:nvSpPr>
        <p:spPr bwMode="white">
          <a:xfrm>
            <a:off x="10171400" y="2763198"/>
            <a:ext cx="314982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6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CF962-BC13-340B-15D8-7096D33EB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0255"/>
            <a:ext cx="11340000" cy="5421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5D3D5-3B67-8EB0-36D5-805D2FF019B8}"/>
              </a:ext>
            </a:extLst>
          </p:cNvPr>
          <p:cNvSpPr/>
          <p:nvPr/>
        </p:nvSpPr>
        <p:spPr bwMode="white">
          <a:xfrm>
            <a:off x="10404849" y="3913739"/>
            <a:ext cx="380856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38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37B5F-2D06-4E14-1B2E-EF2D5EAB5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50393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D22DB0-4C51-CF7B-3F7A-F2A88FB9B7B7}"/>
              </a:ext>
            </a:extLst>
          </p:cNvPr>
          <p:cNvSpPr/>
          <p:nvPr/>
        </p:nvSpPr>
        <p:spPr bwMode="white">
          <a:xfrm>
            <a:off x="10580770" y="3581393"/>
            <a:ext cx="342769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1C1D2-6FE7-88F7-BF65-52DD4E9DF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556792"/>
            <a:ext cx="11340000" cy="3639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34670-8E7A-2D66-FBAD-C3EA6E9EBF40}"/>
              </a:ext>
            </a:extLst>
          </p:cNvPr>
          <p:cNvSpPr/>
          <p:nvPr/>
        </p:nvSpPr>
        <p:spPr bwMode="white">
          <a:xfrm>
            <a:off x="10413548" y="2757375"/>
            <a:ext cx="428463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3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F8130-1275-C47F-B8FF-57D1AB789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36712"/>
            <a:ext cx="11340000" cy="546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BA7BE-5D2D-A412-18F5-64592187BF6D}"/>
              </a:ext>
            </a:extLst>
          </p:cNvPr>
          <p:cNvSpPr/>
          <p:nvPr/>
        </p:nvSpPr>
        <p:spPr bwMode="white">
          <a:xfrm>
            <a:off x="10442113" y="2036417"/>
            <a:ext cx="380856" cy="39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1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3372F-F56B-D323-4B3B-1ECFBEDB3C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9"/>
          <a:stretch/>
        </p:blipFill>
        <p:spPr>
          <a:xfrm>
            <a:off x="263352" y="683976"/>
            <a:ext cx="11340000" cy="27450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D0A8F52-01BC-D85B-E0BF-51EE309A88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4073464" y="3284984"/>
            <a:ext cx="3719776" cy="317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44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7F624-500D-2426-AAF3-BE9B42FDB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61212"/>
            <a:ext cx="11340000" cy="18254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03372F-F56B-D323-4B3B-1ECFBEDB3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1"/>
          <a:stretch/>
        </p:blipFill>
        <p:spPr>
          <a:xfrm>
            <a:off x="263352" y="1124744"/>
            <a:ext cx="11340000" cy="28364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B98DE-4A31-EE1F-E656-AFA25E9EC2C2}"/>
              </a:ext>
            </a:extLst>
          </p:cNvPr>
          <p:cNvSpPr/>
          <p:nvPr/>
        </p:nvSpPr>
        <p:spPr bwMode="white">
          <a:xfrm>
            <a:off x="10260833" y="3218283"/>
            <a:ext cx="371335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4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65E4E-DF3D-FDDB-1373-2C8381BB2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1030154"/>
            <a:ext cx="11340000" cy="2710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89D72-A467-6153-1486-EE960C793BC1}"/>
              </a:ext>
            </a:extLst>
          </p:cNvPr>
          <p:cNvSpPr/>
          <p:nvPr/>
        </p:nvSpPr>
        <p:spPr bwMode="white">
          <a:xfrm>
            <a:off x="10495317" y="3158497"/>
            <a:ext cx="342770" cy="3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DD53F84-7D90-E6C8-0EA7-32F65D024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991202"/>
            <a:ext cx="11340000" cy="174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79CBF-E085-21CF-04F2-C89C8AAED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1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8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49C4B-4666-421B-DA7E-A821B9781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147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55E76-A091-3A2F-A25A-286EA76FA624}"/>
              </a:ext>
            </a:extLst>
          </p:cNvPr>
          <p:cNvSpPr/>
          <p:nvPr/>
        </p:nvSpPr>
        <p:spPr bwMode="white">
          <a:xfrm>
            <a:off x="4637263" y="3017131"/>
            <a:ext cx="1018790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835B7-2D89-9610-2DBE-C93E96BC7DBF}"/>
              </a:ext>
            </a:extLst>
          </p:cNvPr>
          <p:cNvSpPr/>
          <p:nvPr/>
        </p:nvSpPr>
        <p:spPr bwMode="white">
          <a:xfrm>
            <a:off x="7417515" y="3017131"/>
            <a:ext cx="1009269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4B4BFF-F165-6AE8-0A80-CD3D3AC9132B}"/>
              </a:ext>
            </a:extLst>
          </p:cNvPr>
          <p:cNvSpPr/>
          <p:nvPr/>
        </p:nvSpPr>
        <p:spPr bwMode="white">
          <a:xfrm>
            <a:off x="5789354" y="3960086"/>
            <a:ext cx="1028312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66AF71-BF0E-1384-6798-D9E0DB460620}"/>
              </a:ext>
            </a:extLst>
          </p:cNvPr>
          <p:cNvSpPr/>
          <p:nvPr/>
        </p:nvSpPr>
        <p:spPr bwMode="white">
          <a:xfrm>
            <a:off x="2980538" y="4903040"/>
            <a:ext cx="1009269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0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51984-94DB-BCBD-569A-5F74FA683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492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90DAD-0556-6F28-3B81-71AB3C9D31E9}"/>
              </a:ext>
            </a:extLst>
          </p:cNvPr>
          <p:cNvSpPr/>
          <p:nvPr/>
        </p:nvSpPr>
        <p:spPr bwMode="white">
          <a:xfrm>
            <a:off x="10200157" y="2163133"/>
            <a:ext cx="380856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9ECFF-9F3C-388E-4713-B2C56D978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47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9E300-59AF-2F6A-5292-6072A6D563C3}"/>
              </a:ext>
            </a:extLst>
          </p:cNvPr>
          <p:cNvSpPr/>
          <p:nvPr/>
        </p:nvSpPr>
        <p:spPr bwMode="white">
          <a:xfrm>
            <a:off x="4391854" y="2979640"/>
            <a:ext cx="1456775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A847D-1E45-6882-AC27-3674DDC67E37}"/>
              </a:ext>
            </a:extLst>
          </p:cNvPr>
          <p:cNvSpPr/>
          <p:nvPr/>
        </p:nvSpPr>
        <p:spPr bwMode="white">
          <a:xfrm>
            <a:off x="8943088" y="2989165"/>
            <a:ext cx="1047355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54AE7-EE4D-94A0-DAE3-B6BD69D4CAE1}"/>
              </a:ext>
            </a:extLst>
          </p:cNvPr>
          <p:cNvSpPr/>
          <p:nvPr/>
        </p:nvSpPr>
        <p:spPr bwMode="white">
          <a:xfrm>
            <a:off x="8295632" y="3903481"/>
            <a:ext cx="1047355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FF7F7D-B7A2-3250-B586-A58902585C87}"/>
              </a:ext>
            </a:extLst>
          </p:cNvPr>
          <p:cNvSpPr/>
          <p:nvPr/>
        </p:nvSpPr>
        <p:spPr bwMode="white">
          <a:xfrm>
            <a:off x="3306413" y="4817797"/>
            <a:ext cx="58080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8F2E9B-4ECD-A31F-CBFD-C93064E08552}"/>
              </a:ext>
            </a:extLst>
          </p:cNvPr>
          <p:cNvSpPr/>
          <p:nvPr/>
        </p:nvSpPr>
        <p:spPr bwMode="white">
          <a:xfrm>
            <a:off x="8305153" y="4817797"/>
            <a:ext cx="59032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A13B76-3F26-9D67-4B5C-5CFCB9414CF8}"/>
              </a:ext>
            </a:extLst>
          </p:cNvPr>
          <p:cNvSpPr/>
          <p:nvPr/>
        </p:nvSpPr>
        <p:spPr bwMode="white">
          <a:xfrm>
            <a:off x="2725607" y="5741638"/>
            <a:ext cx="1056876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9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967B9-AAAB-240B-FEA1-E1F60678D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4850"/>
            <a:ext cx="11340000" cy="502643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A4EF84-C6CA-FC07-F99E-B99B68543581}"/>
              </a:ext>
            </a:extLst>
          </p:cNvPr>
          <p:cNvSpPr/>
          <p:nvPr/>
        </p:nvSpPr>
        <p:spPr bwMode="white">
          <a:xfrm>
            <a:off x="8934388" y="4418932"/>
            <a:ext cx="561763" cy="4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3501AA-C5BB-6B51-186D-A2FA101397A5}"/>
              </a:ext>
            </a:extLst>
          </p:cNvPr>
          <p:cNvSpPr/>
          <p:nvPr/>
        </p:nvSpPr>
        <p:spPr bwMode="white">
          <a:xfrm>
            <a:off x="3316756" y="5305950"/>
            <a:ext cx="1037833" cy="4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0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9A2A8-7EF1-6B16-E8D0-38FE7BCC69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/>
        </p:blipFill>
        <p:spPr>
          <a:xfrm>
            <a:off x="911424" y="980728"/>
            <a:ext cx="10297144" cy="523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7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D994D-72ED-208F-C454-4B1AE8211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11340000" cy="53426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9A0B99-D4B6-32D1-C271-4EF7332D1A01}"/>
              </a:ext>
            </a:extLst>
          </p:cNvPr>
          <p:cNvSpPr/>
          <p:nvPr/>
        </p:nvSpPr>
        <p:spPr bwMode="white">
          <a:xfrm>
            <a:off x="5207264" y="1855722"/>
            <a:ext cx="4464496" cy="57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3EE5BF-4B82-B692-085A-1BD0FBE48A11}"/>
              </a:ext>
            </a:extLst>
          </p:cNvPr>
          <p:cNvSpPr/>
          <p:nvPr/>
        </p:nvSpPr>
        <p:spPr bwMode="white">
          <a:xfrm>
            <a:off x="762628" y="2698529"/>
            <a:ext cx="2284396" cy="6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3B182E-F12B-3554-7006-C6C8BB876EE6}"/>
              </a:ext>
            </a:extLst>
          </p:cNvPr>
          <p:cNvSpPr/>
          <p:nvPr/>
        </p:nvSpPr>
        <p:spPr bwMode="white">
          <a:xfrm>
            <a:off x="8484492" y="3798513"/>
            <a:ext cx="428463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529A2A8-7EF1-6B16-E8D0-38FE7BCC6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0" t="52302" r="73965"/>
          <a:stretch/>
        </p:blipFill>
        <p:spPr>
          <a:xfrm>
            <a:off x="10238796" y="1013246"/>
            <a:ext cx="1292548" cy="1791710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1529A2A8-7EF1-6B16-E8D0-38FE7BCC6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5" t="53679" r="53645"/>
          <a:stretch/>
        </p:blipFill>
        <p:spPr>
          <a:xfrm>
            <a:off x="10304073" y="3032120"/>
            <a:ext cx="1161994" cy="1777564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1529A2A8-7EF1-6B16-E8D0-38FE7BCC69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t="55055" r="14277"/>
          <a:stretch/>
        </p:blipFill>
        <p:spPr>
          <a:xfrm>
            <a:off x="9385930" y="5036848"/>
            <a:ext cx="2758742" cy="176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6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02136-E52D-C339-4595-932907C86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69123"/>
            <a:ext cx="11340000" cy="4652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830ED-0DC6-9263-6CB3-4C6EB4D8EF7E}"/>
              </a:ext>
            </a:extLst>
          </p:cNvPr>
          <p:cNvSpPr/>
          <p:nvPr/>
        </p:nvSpPr>
        <p:spPr bwMode="white">
          <a:xfrm>
            <a:off x="4474205" y="1550252"/>
            <a:ext cx="2170881" cy="4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B355E-222F-F794-0BDF-63983076E217}"/>
              </a:ext>
            </a:extLst>
          </p:cNvPr>
          <p:cNvSpPr/>
          <p:nvPr/>
        </p:nvSpPr>
        <p:spPr bwMode="white">
          <a:xfrm>
            <a:off x="8349419" y="1550252"/>
            <a:ext cx="2180404" cy="5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5D3BB0-A2D7-D485-8348-5B09F20EB1BB}"/>
              </a:ext>
            </a:extLst>
          </p:cNvPr>
          <p:cNvSpPr/>
          <p:nvPr/>
        </p:nvSpPr>
        <p:spPr bwMode="white">
          <a:xfrm>
            <a:off x="4645590" y="2532164"/>
            <a:ext cx="418942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19753-E65C-A996-199E-B2EE89C2AAE9}"/>
              </a:ext>
            </a:extLst>
          </p:cNvPr>
          <p:cNvSpPr/>
          <p:nvPr/>
        </p:nvSpPr>
        <p:spPr bwMode="white">
          <a:xfrm>
            <a:off x="7206849" y="2513098"/>
            <a:ext cx="561762" cy="4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903751-9A4E-7982-AB76-21F957A89326}"/>
              </a:ext>
            </a:extLst>
          </p:cNvPr>
          <p:cNvSpPr/>
          <p:nvPr/>
        </p:nvSpPr>
        <p:spPr bwMode="white">
          <a:xfrm>
            <a:off x="1693953" y="3394067"/>
            <a:ext cx="704999" cy="53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479CDD-AE89-9477-E6AE-E17017B25A72}"/>
              </a:ext>
            </a:extLst>
          </p:cNvPr>
          <p:cNvSpPr/>
          <p:nvPr/>
        </p:nvSpPr>
        <p:spPr bwMode="white">
          <a:xfrm>
            <a:off x="8111384" y="4258163"/>
            <a:ext cx="2352464" cy="6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8D5649-973E-84EA-B13C-45DD5800A91F}"/>
              </a:ext>
            </a:extLst>
          </p:cNvPr>
          <p:cNvSpPr/>
          <p:nvPr/>
        </p:nvSpPr>
        <p:spPr bwMode="white">
          <a:xfrm>
            <a:off x="1693953" y="5334903"/>
            <a:ext cx="2180403" cy="4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07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F619C-7988-6F07-D656-5DF067312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4098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0A2D4-472A-A653-1FFE-2EA4A9816653}"/>
              </a:ext>
            </a:extLst>
          </p:cNvPr>
          <p:cNvSpPr/>
          <p:nvPr/>
        </p:nvSpPr>
        <p:spPr bwMode="white">
          <a:xfrm>
            <a:off x="4654290" y="2695417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2CD93A-E194-1E99-5364-F6565A8B7DF0}"/>
              </a:ext>
            </a:extLst>
          </p:cNvPr>
          <p:cNvSpPr/>
          <p:nvPr/>
        </p:nvSpPr>
        <p:spPr bwMode="white">
          <a:xfrm>
            <a:off x="2435801" y="3315032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3F601C-BB46-22F1-6CFE-07D40865A452}"/>
              </a:ext>
            </a:extLst>
          </p:cNvPr>
          <p:cNvSpPr/>
          <p:nvPr/>
        </p:nvSpPr>
        <p:spPr bwMode="white">
          <a:xfrm>
            <a:off x="6872778" y="3315032"/>
            <a:ext cx="2170881" cy="4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1D690C-6D25-BEF7-6F2A-36530F8A049F}"/>
              </a:ext>
            </a:extLst>
          </p:cNvPr>
          <p:cNvSpPr/>
          <p:nvPr/>
        </p:nvSpPr>
        <p:spPr bwMode="white">
          <a:xfrm>
            <a:off x="4378169" y="4268287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1839AD-A5C8-6126-B868-36C927C8F822}"/>
              </a:ext>
            </a:extLst>
          </p:cNvPr>
          <p:cNvSpPr/>
          <p:nvPr/>
        </p:nvSpPr>
        <p:spPr bwMode="white">
          <a:xfrm>
            <a:off x="4378169" y="4887903"/>
            <a:ext cx="2170881" cy="4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3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293BB-28AE-C9D1-1175-561C94FFE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29352"/>
            <a:ext cx="1034342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F801AF-46BB-D68C-C8B0-C049B0B8042D}"/>
              </a:ext>
            </a:extLst>
          </p:cNvPr>
          <p:cNvSpPr/>
          <p:nvPr/>
        </p:nvSpPr>
        <p:spPr bwMode="white">
          <a:xfrm>
            <a:off x="10361765" y="4241458"/>
            <a:ext cx="347385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7513F-A748-6CEE-5947-C2C06B645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91" y="620688"/>
            <a:ext cx="9294362" cy="6161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AA2B40-51E7-235D-CDDA-CC4EAD007892}"/>
              </a:ext>
            </a:extLst>
          </p:cNvPr>
          <p:cNvSpPr/>
          <p:nvPr/>
        </p:nvSpPr>
        <p:spPr bwMode="white">
          <a:xfrm>
            <a:off x="6312024" y="764704"/>
            <a:ext cx="1008112" cy="47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7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D4B7E-D78E-AE15-7F75-E21B0EF1C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76672"/>
            <a:ext cx="9254288" cy="15032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3D7A86-7679-5B15-D5D8-98C911E6DD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891062"/>
            <a:ext cx="8232576" cy="4994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4BA06-E554-AC09-EE52-7639688588CF}"/>
              </a:ext>
            </a:extLst>
          </p:cNvPr>
          <p:cNvSpPr/>
          <p:nvPr/>
        </p:nvSpPr>
        <p:spPr bwMode="white">
          <a:xfrm>
            <a:off x="6816080" y="3048891"/>
            <a:ext cx="1189318" cy="38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9BD38E-DAAB-DDB7-DEC3-0FF0823D3DAB}"/>
              </a:ext>
            </a:extLst>
          </p:cNvPr>
          <p:cNvSpPr/>
          <p:nvPr/>
        </p:nvSpPr>
        <p:spPr bwMode="white">
          <a:xfrm>
            <a:off x="8688288" y="3020156"/>
            <a:ext cx="1008112" cy="51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B5AD14-F972-9C88-E3C6-B33799239951}"/>
              </a:ext>
            </a:extLst>
          </p:cNvPr>
          <p:cNvSpPr/>
          <p:nvPr/>
        </p:nvSpPr>
        <p:spPr bwMode="white">
          <a:xfrm>
            <a:off x="6672064" y="3778411"/>
            <a:ext cx="1554630" cy="47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76156-7A1E-6F71-1000-C8F642E9569A}"/>
              </a:ext>
            </a:extLst>
          </p:cNvPr>
          <p:cNvSpPr/>
          <p:nvPr/>
        </p:nvSpPr>
        <p:spPr bwMode="white">
          <a:xfrm>
            <a:off x="8688288" y="3861048"/>
            <a:ext cx="864096" cy="3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791E1C-0099-EACB-104F-41A511528492}"/>
              </a:ext>
            </a:extLst>
          </p:cNvPr>
          <p:cNvSpPr/>
          <p:nvPr/>
        </p:nvSpPr>
        <p:spPr bwMode="white">
          <a:xfrm>
            <a:off x="7010971" y="4764671"/>
            <a:ext cx="832300" cy="28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0BFBDE-4284-CC71-017D-3C87590087C3}"/>
              </a:ext>
            </a:extLst>
          </p:cNvPr>
          <p:cNvSpPr/>
          <p:nvPr/>
        </p:nvSpPr>
        <p:spPr bwMode="white">
          <a:xfrm>
            <a:off x="8616280" y="4610105"/>
            <a:ext cx="1205376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980220-97ED-5B1A-F466-92A93EFAD08A}"/>
              </a:ext>
            </a:extLst>
          </p:cNvPr>
          <p:cNvSpPr/>
          <p:nvPr/>
        </p:nvSpPr>
        <p:spPr bwMode="white">
          <a:xfrm>
            <a:off x="6888088" y="5663308"/>
            <a:ext cx="1088693" cy="70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E904AE-7C48-5777-8B3D-433794665413}"/>
              </a:ext>
            </a:extLst>
          </p:cNvPr>
          <p:cNvSpPr/>
          <p:nvPr/>
        </p:nvSpPr>
        <p:spPr bwMode="white">
          <a:xfrm>
            <a:off x="8616280" y="5804508"/>
            <a:ext cx="1205376" cy="56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0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DA3AC-4199-AB86-32FD-38F29BCDA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62" y="692696"/>
            <a:ext cx="102078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3C2A9-40B6-CC18-AB1B-8A52647B419B}"/>
              </a:ext>
            </a:extLst>
          </p:cNvPr>
          <p:cNvSpPr/>
          <p:nvPr/>
        </p:nvSpPr>
        <p:spPr bwMode="white">
          <a:xfrm>
            <a:off x="10212668" y="2708748"/>
            <a:ext cx="342832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11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DB10C-EBBB-1311-0F7D-C417C2DFD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49775"/>
            <a:ext cx="11340000" cy="5503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488C7-06C9-E739-E3D6-9C3063886B53}"/>
              </a:ext>
            </a:extLst>
          </p:cNvPr>
          <p:cNvSpPr/>
          <p:nvPr/>
        </p:nvSpPr>
        <p:spPr bwMode="white">
          <a:xfrm>
            <a:off x="10480198" y="2168556"/>
            <a:ext cx="371335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1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2024-11-04T12:11:30Z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