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5" r:id="rId4"/>
    <p:sldId id="354" r:id="rId5"/>
    <p:sldId id="352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5" r:id="rId21"/>
    <p:sldId id="334" r:id="rId22"/>
    <p:sldId id="333" r:id="rId23"/>
    <p:sldId id="332" r:id="rId24"/>
    <p:sldId id="331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60"/>
  </p:normalViewPr>
  <p:slideViewPr>
    <p:cSldViewPr showGuides="1">
      <p:cViewPr varScale="1">
        <p:scale>
          <a:sx n="78" d="100"/>
          <a:sy n="78" d="100"/>
        </p:scale>
        <p:origin x="970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3007411"/>
            <a:ext cx="11665296" cy="843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35062"/>
            <a:ext cx="11340000" cy="4787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132856"/>
            <a:ext cx="11340000" cy="2712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3889" y="2409882"/>
            <a:ext cx="342770" cy="39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95404"/>
            <a:ext cx="11340000" cy="3667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484784"/>
            <a:ext cx="11340000" cy="4477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7198" y="1703880"/>
            <a:ext cx="609370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6517" y="2599318"/>
            <a:ext cx="599848" cy="3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7550" y="4399721"/>
            <a:ext cx="599848" cy="3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268760"/>
            <a:ext cx="11340000" cy="4438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5654" y="1478296"/>
            <a:ext cx="1085440" cy="4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4470" y="2373586"/>
            <a:ext cx="552241" cy="50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5478" y="3278401"/>
            <a:ext cx="1723375" cy="4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32214"/>
            <a:ext cx="11340000" cy="51610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8762" y="5502914"/>
            <a:ext cx="342769" cy="39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393" y="1556792"/>
            <a:ext cx="11340000" cy="3999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00808"/>
            <a:ext cx="11340000" cy="3839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6"/>
          <a:stretch>
            <a:fillRect/>
          </a:stretch>
        </p:blipFill>
        <p:spPr>
          <a:xfrm>
            <a:off x="397264" y="696267"/>
            <a:ext cx="11340000" cy="3812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4745" y="3906572"/>
            <a:ext cx="371335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1703512" y="4365104"/>
            <a:ext cx="8784976" cy="2381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802"/>
            <a:ext cx="11340000" cy="391091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1702877" y="4437494"/>
            <a:ext cx="8784976" cy="2381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986" y="764704"/>
            <a:ext cx="989259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50807" y="2967281"/>
            <a:ext cx="1005041" cy="4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3068" y="3647391"/>
            <a:ext cx="1108582" cy="58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52948" y="3647391"/>
            <a:ext cx="1331070" cy="52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67746" y="3765196"/>
            <a:ext cx="1013347" cy="4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71701" y="4513242"/>
            <a:ext cx="3432197" cy="44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13339" y="4529865"/>
            <a:ext cx="481755" cy="38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33108" y="5093904"/>
            <a:ext cx="1490470" cy="60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70866" y="5277910"/>
            <a:ext cx="946898" cy="44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97561" y="5277910"/>
            <a:ext cx="1993470" cy="44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2579" y="6050890"/>
            <a:ext cx="1436960" cy="44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22" y="548918"/>
            <a:ext cx="11340000" cy="39385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1703512" y="4365104"/>
            <a:ext cx="8784976" cy="2381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31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49797"/>
            <a:ext cx="11340000" cy="5675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149" y="3954207"/>
            <a:ext cx="361813" cy="39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4509135"/>
            <a:ext cx="2294255" cy="222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60857"/>
            <a:ext cx="11340000" cy="20360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61"/>
          <a:stretch>
            <a:fillRect/>
          </a:stretch>
        </p:blipFill>
        <p:spPr>
          <a:xfrm>
            <a:off x="263352" y="3140968"/>
            <a:ext cx="8003744" cy="266429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40" r="16329"/>
          <a:stretch>
            <a:fillRect/>
          </a:stretch>
        </p:blipFill>
        <p:spPr>
          <a:xfrm>
            <a:off x="6384032" y="3240463"/>
            <a:ext cx="6696744" cy="2465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61"/>
          <a:stretch>
            <a:fillRect/>
          </a:stretch>
        </p:blipFill>
        <p:spPr>
          <a:xfrm>
            <a:off x="263352" y="3356992"/>
            <a:ext cx="8003744" cy="266429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3068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6050" y="1061456"/>
            <a:ext cx="176988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2888" y="2069568"/>
            <a:ext cx="9433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87966" y="3132958"/>
            <a:ext cx="380856" cy="4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40" r="16329"/>
          <a:stretch>
            <a:fillRect/>
          </a:stretch>
        </p:blipFill>
        <p:spPr>
          <a:xfrm>
            <a:off x="6384032" y="3456487"/>
            <a:ext cx="6696744" cy="2465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68760"/>
            <a:ext cx="11340000" cy="4771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091" y="2449663"/>
            <a:ext cx="314206" cy="380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8426" y="4305740"/>
            <a:ext cx="4045502" cy="57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0742" y="5165913"/>
            <a:ext cx="492668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36932"/>
            <a:ext cx="11340000" cy="1997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2399" y="1533176"/>
            <a:ext cx="590327" cy="39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61"/>
          <a:stretch>
            <a:fillRect/>
          </a:stretch>
        </p:blipFill>
        <p:spPr>
          <a:xfrm>
            <a:off x="263352" y="3356992"/>
            <a:ext cx="8003744" cy="266429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40" r="16329"/>
          <a:stretch>
            <a:fillRect/>
          </a:stretch>
        </p:blipFill>
        <p:spPr>
          <a:xfrm>
            <a:off x="6384032" y="3456487"/>
            <a:ext cx="6696744" cy="2465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71123"/>
            <a:ext cx="11340000" cy="4715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0265" y="3214647"/>
            <a:ext cx="2237531" cy="523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459479"/>
            <a:ext cx="11340000" cy="3939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11340000" cy="4358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3078" y="811453"/>
            <a:ext cx="1104483" cy="52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702" y="1565512"/>
            <a:ext cx="240937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9273" y="2501616"/>
            <a:ext cx="1160506" cy="56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、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6101" y="3529857"/>
            <a:ext cx="552241" cy="36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0509" y="3491704"/>
            <a:ext cx="533197" cy="41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4943410"/>
            <a:ext cx="11340000" cy="179227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353078" y="5191277"/>
            <a:ext cx="1142569" cy="49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1139" y="6068347"/>
            <a:ext cx="2208967" cy="48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017" y="657344"/>
            <a:ext cx="9382798" cy="61560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8022" y="3499367"/>
            <a:ext cx="574441" cy="50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37508"/>
            <a:ext cx="11340000" cy="5199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3642" y="2980292"/>
            <a:ext cx="371335" cy="39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628800"/>
            <a:ext cx="11340000" cy="348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04" y="1205959"/>
            <a:ext cx="11340000" cy="175355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3158895"/>
            <a:ext cx="11340000" cy="26463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34316" y="3349968"/>
            <a:ext cx="1152090" cy="47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6003" y="3349968"/>
            <a:ext cx="1161612" cy="40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4265" y="4190692"/>
            <a:ext cx="2856423" cy="50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53006" y="4086279"/>
            <a:ext cx="23154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9454" y="5098292"/>
            <a:ext cx="1047355" cy="47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1340000" cy="5342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0977" y="1243205"/>
            <a:ext cx="1685289" cy="49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4327" y="1133465"/>
            <a:ext cx="13806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9541" y="3966920"/>
            <a:ext cx="1085440" cy="48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95436" y="3957396"/>
            <a:ext cx="1704332" cy="50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204864"/>
            <a:ext cx="11340000" cy="2718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6961" y="2462405"/>
            <a:ext cx="1047355" cy="51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9883" y="3359031"/>
            <a:ext cx="1161612" cy="49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2024-11-05T05:28:22Z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