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24" r:id="rId3"/>
    <p:sldId id="395" r:id="rId4"/>
    <p:sldId id="394" r:id="rId5"/>
    <p:sldId id="392" r:id="rId6"/>
    <p:sldId id="391" r:id="rId7"/>
    <p:sldId id="389" r:id="rId8"/>
    <p:sldId id="387" r:id="rId9"/>
    <p:sldId id="386" r:id="rId10"/>
    <p:sldId id="384" r:id="rId11"/>
    <p:sldId id="383" r:id="rId12"/>
    <p:sldId id="382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7" r:id="rId25"/>
    <p:sldId id="366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96" r:id="rId34"/>
    <p:sldId id="357" r:id="rId35"/>
    <p:sldId id="356" r:id="rId36"/>
    <p:sldId id="355" r:id="rId37"/>
    <p:sldId id="353" r:id="rId38"/>
    <p:sldId id="351" r:id="rId39"/>
    <p:sldId id="350" r:id="rId40"/>
    <p:sldId id="349" r:id="rId41"/>
    <p:sldId id="348" r:id="rId42"/>
    <p:sldId id="347" r:id="rId43"/>
    <p:sldId id="345" r:id="rId44"/>
    <p:sldId id="344" r:id="rId45"/>
    <p:sldId id="343" r:id="rId46"/>
    <p:sldId id="342" r:id="rId47"/>
    <p:sldId id="340" r:id="rId48"/>
    <p:sldId id="339" r:id="rId49"/>
    <p:sldId id="338" r:id="rId50"/>
    <p:sldId id="337" r:id="rId51"/>
    <p:sldId id="336" r:id="rId52"/>
    <p:sldId id="335" r:id="rId53"/>
    <p:sldId id="334" r:id="rId54"/>
    <p:sldId id="333" r:id="rId55"/>
    <p:sldId id="332" r:id="rId56"/>
    <p:sldId id="331" r:id="rId57"/>
    <p:sldId id="329" r:id="rId58"/>
    <p:sldId id="328" r:id="rId59"/>
    <p:sldId id="327" r:id="rId60"/>
    <p:sldId id="325" r:id="rId61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26721"/>
            <a:ext cx="12191998" cy="100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395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5867" y="2698614"/>
            <a:ext cx="1770982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3501008"/>
            <a:ext cx="64144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365104"/>
            <a:ext cx="8254912" cy="2544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29237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401981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3312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4970" y="1781537"/>
            <a:ext cx="31909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112" y="2861656"/>
            <a:ext cx="3894168" cy="78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786380"/>
            <a:ext cx="9611808" cy="261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607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0369" y="1931552"/>
            <a:ext cx="1666246" cy="50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07534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27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1992" y="1896526"/>
            <a:ext cx="523677" cy="48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17567"/>
            <a:ext cx="11340000" cy="3084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84795"/>
            <a:ext cx="11340000" cy="2688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740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8422" y="2374297"/>
            <a:ext cx="485591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5928" y="5178639"/>
            <a:ext cx="1656725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77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3007" y="4753863"/>
            <a:ext cx="4456020" cy="5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765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96752"/>
            <a:ext cx="11340000" cy="4630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2129" y="4157800"/>
            <a:ext cx="485591" cy="39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9072" y="4877880"/>
            <a:ext cx="4325273" cy="75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692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770" y="4065470"/>
            <a:ext cx="342769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377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8297" y="3437720"/>
            <a:ext cx="1245591" cy="51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3133" y="4229808"/>
            <a:ext cx="5356339" cy="72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1"/>
            <a:ext cx="11340000" cy="461344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5"/>
          <a:stretch>
            <a:fillRect/>
          </a:stretch>
        </p:blipFill>
        <p:spPr>
          <a:xfrm>
            <a:off x="983432" y="5301208"/>
            <a:ext cx="113400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14"/>
          <a:stretch>
            <a:fillRect/>
          </a:stretch>
        </p:blipFill>
        <p:spPr>
          <a:xfrm>
            <a:off x="876680" y="618690"/>
            <a:ext cx="11340000" cy="26427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261409"/>
            <a:ext cx="11340000" cy="88767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075912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76672"/>
            <a:ext cx="11340000" cy="2868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0232" y="1493504"/>
            <a:ext cx="8784976" cy="63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983" y="2429608"/>
            <a:ext cx="6510857" cy="61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075912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9959"/>
            <a:ext cx="11340000" cy="4638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0998" y="2918880"/>
            <a:ext cx="29529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3669" y="3854984"/>
            <a:ext cx="400961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3946" y="4993467"/>
            <a:ext cx="879502" cy="51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82774"/>
            <a:ext cx="11340000" cy="181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9310" y="1304825"/>
            <a:ext cx="2068633" cy="60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968" y="2309474"/>
            <a:ext cx="571284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39147"/>
            <a:ext cx="7932896" cy="3737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78075"/>
            <a:ext cx="11340000" cy="270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5155" y="3156905"/>
            <a:ext cx="2323224" cy="5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0840" y="4031011"/>
            <a:ext cx="87129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78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592"/>
            <a:ext cx="11340000" cy="3600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157" y="2910322"/>
            <a:ext cx="380856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42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198" y="5070604"/>
            <a:ext cx="361813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4113"/>
            <a:ext cx="11340000" cy="382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717453"/>
            <a:ext cx="342770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4153233"/>
            <a:ext cx="11340000" cy="2732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/>
          <a:stretch>
            <a:fillRect/>
          </a:stretch>
        </p:blipFill>
        <p:spPr>
          <a:xfrm>
            <a:off x="1415480" y="1484784"/>
            <a:ext cx="9649072" cy="362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22"/>
          <a:stretch>
            <a:fillRect/>
          </a:stretch>
        </p:blipFill>
        <p:spPr>
          <a:xfrm>
            <a:off x="479376" y="1700808"/>
            <a:ext cx="11340000" cy="339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3"/>
          <a:stretch>
            <a:fillRect/>
          </a:stretch>
        </p:blipFill>
        <p:spPr>
          <a:xfrm>
            <a:off x="4295800" y="2708920"/>
            <a:ext cx="4417128" cy="35885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2"/>
          <a:stretch>
            <a:fillRect/>
          </a:stretch>
        </p:blipFill>
        <p:spPr>
          <a:xfrm>
            <a:off x="372624" y="1052736"/>
            <a:ext cx="11340000" cy="1549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05" y="2059017"/>
            <a:ext cx="37133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>
            <a:fillRect/>
          </a:stretch>
        </p:blipFill>
        <p:spPr>
          <a:xfrm>
            <a:off x="1026655" y="1052736"/>
            <a:ext cx="10325929" cy="5133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458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6571" y="4893161"/>
            <a:ext cx="2151838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3909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472" y="4017604"/>
            <a:ext cx="11340000" cy="2633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7235" y="5013176"/>
            <a:ext cx="8955349" cy="60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386" y="5877272"/>
            <a:ext cx="8403070" cy="61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34517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7464152" y="3140968"/>
            <a:ext cx="3913072" cy="3245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9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7303" y="889909"/>
            <a:ext cx="1161612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628" y="1749000"/>
            <a:ext cx="485591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538" y="2665363"/>
            <a:ext cx="495113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>
            <a:fillRect/>
          </a:stretch>
        </p:blipFill>
        <p:spPr>
          <a:xfrm>
            <a:off x="4187404" y="2325187"/>
            <a:ext cx="5184576" cy="4281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39624"/>
            <a:ext cx="11340000" cy="267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7969" y="1769527"/>
            <a:ext cx="1142569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>
            <a:fillRect/>
          </a:stretch>
        </p:blipFill>
        <p:spPr>
          <a:xfrm>
            <a:off x="3935760" y="2492896"/>
            <a:ext cx="4680520" cy="381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57102"/>
            <a:ext cx="11340000" cy="382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6718"/>
            <a:ext cx="11340000" cy="47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3279173"/>
            <a:ext cx="342770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43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0639" y="3217731"/>
            <a:ext cx="437984" cy="4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67"/>
          <a:stretch>
            <a:fillRect/>
          </a:stretch>
        </p:blipFill>
        <p:spPr>
          <a:xfrm>
            <a:off x="426000" y="1052736"/>
            <a:ext cx="11340000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75392"/>
            <a:ext cx="11340000" cy="97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282" y="1976423"/>
            <a:ext cx="1114005" cy="48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80928"/>
            <a:ext cx="8074520" cy="385949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3"/>
          <a:stretch>
            <a:fillRect/>
          </a:stretch>
        </p:blipFill>
        <p:spPr>
          <a:xfrm>
            <a:off x="426000" y="760898"/>
            <a:ext cx="11340000" cy="928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68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4187" y="1956140"/>
            <a:ext cx="2332745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7486" y="1781536"/>
            <a:ext cx="1798449" cy="65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3709" y="2860731"/>
            <a:ext cx="1104483" cy="45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11598"/>
            <a:ext cx="8074520" cy="3859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48680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0790" y="2568546"/>
            <a:ext cx="8664483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7"/>
          <a:stretch>
            <a:fillRect/>
          </a:stretch>
        </p:blipFill>
        <p:spPr>
          <a:xfrm>
            <a:off x="5879976" y="3357394"/>
            <a:ext cx="5976664" cy="323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1484784"/>
            <a:ext cx="11340000" cy="1769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437720"/>
            <a:ext cx="11340000" cy="15322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8011" y="3514334"/>
            <a:ext cx="2208967" cy="4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757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4515" y="3952467"/>
            <a:ext cx="5877085" cy="85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7084" y="5176525"/>
            <a:ext cx="2189924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033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403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10108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100" y="4165939"/>
            <a:ext cx="1584468" cy="64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770" y="5159509"/>
            <a:ext cx="1417430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0783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899" y="2771362"/>
            <a:ext cx="371335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0" b="49539"/>
          <a:stretch>
            <a:fillRect/>
          </a:stretch>
        </p:blipFill>
        <p:spPr>
          <a:xfrm>
            <a:off x="263352" y="3479571"/>
            <a:ext cx="2808312" cy="296104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0" r="27663" b="49539"/>
          <a:stretch>
            <a:fillRect/>
          </a:stretch>
        </p:blipFill>
        <p:spPr>
          <a:xfrm>
            <a:off x="3071664" y="3495024"/>
            <a:ext cx="2952328" cy="2961048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7" r="73104"/>
          <a:stretch>
            <a:fillRect/>
          </a:stretch>
        </p:blipFill>
        <p:spPr>
          <a:xfrm>
            <a:off x="6312024" y="3389651"/>
            <a:ext cx="2855680" cy="3050968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2" t="48007" r="27592"/>
          <a:stretch>
            <a:fillRect/>
          </a:stretch>
        </p:blipFill>
        <p:spPr>
          <a:xfrm>
            <a:off x="8968748" y="3378257"/>
            <a:ext cx="3031908" cy="305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20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3988" y="2785964"/>
            <a:ext cx="1772163" cy="65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619" y="3788874"/>
            <a:ext cx="533198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9405" y="4085792"/>
            <a:ext cx="3448435" cy="59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8599" y="5075908"/>
            <a:ext cx="2237531" cy="4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2"/>
          <a:stretch>
            <a:fillRect/>
          </a:stretch>
        </p:blipFill>
        <p:spPr>
          <a:xfrm>
            <a:off x="1108949" y="620688"/>
            <a:ext cx="11179739" cy="33123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640" y="3741148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501008"/>
            <a:ext cx="9492960" cy="3000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>
            <a:fillRect/>
          </a:stretch>
        </p:blipFill>
        <p:spPr>
          <a:xfrm>
            <a:off x="1004138" y="620688"/>
            <a:ext cx="11179739" cy="262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29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9854" y="1781536"/>
            <a:ext cx="3852105" cy="5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4186" y="2573625"/>
            <a:ext cx="4163157" cy="53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70364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497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1319" y="1412776"/>
            <a:ext cx="1708593" cy="58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34" y="2069568"/>
            <a:ext cx="6476934" cy="68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40968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153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5328" y="1534874"/>
            <a:ext cx="1380604" cy="50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23928"/>
            <a:ext cx="11340000" cy="1497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15706" y="3082622"/>
            <a:ext cx="1114005" cy="5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632" y="3717032"/>
            <a:ext cx="9492960" cy="300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34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2604" y="4661857"/>
            <a:ext cx="91079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0841" y="5574795"/>
            <a:ext cx="1770982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7698"/>
            <a:ext cx="11340000" cy="545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284" y="4293312"/>
            <a:ext cx="371335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620807"/>
            <a:ext cx="11340000" cy="299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15" y="3101480"/>
            <a:ext cx="342769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1" r="30262" b="71219"/>
          <a:stretch>
            <a:fillRect/>
          </a:stretch>
        </p:blipFill>
        <p:spPr>
          <a:xfrm>
            <a:off x="6600190" y="4364990"/>
            <a:ext cx="5616405" cy="1160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93" r="51100"/>
          <a:stretch>
            <a:fillRect/>
          </a:stretch>
        </p:blipFill>
        <p:spPr>
          <a:xfrm>
            <a:off x="1271905" y="3717208"/>
            <a:ext cx="5545137" cy="295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39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7781" y="4252045"/>
            <a:ext cx="590327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028" y="5005497"/>
            <a:ext cx="1133047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1081" y="5730337"/>
            <a:ext cx="1114005" cy="5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692696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4644" y="4720413"/>
            <a:ext cx="1085440" cy="46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776" y="5453944"/>
            <a:ext cx="11340000" cy="887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7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1772" y="3788992"/>
            <a:ext cx="1018790" cy="5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380034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861048"/>
            <a:ext cx="8603696" cy="2651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20688"/>
            <a:ext cx="11340000" cy="299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2487" y="906919"/>
            <a:ext cx="1104483" cy="4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2336" y="2805588"/>
            <a:ext cx="2161360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73016"/>
            <a:ext cx="9611808" cy="2962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2024-11-05T07:10:39Z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