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8" r:id="rId3"/>
    <p:sldId id="336" r:id="rId4"/>
    <p:sldId id="335" r:id="rId5"/>
    <p:sldId id="334" r:id="rId6"/>
    <p:sldId id="333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23392"/>
            <a:ext cx="12097344" cy="811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69E2A-7F14-01C6-E2DB-B761FF49F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19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8D505-612A-E01A-DEF7-DC51248332D8}"/>
              </a:ext>
            </a:extLst>
          </p:cNvPr>
          <p:cNvSpPr/>
          <p:nvPr/>
        </p:nvSpPr>
        <p:spPr bwMode="white">
          <a:xfrm>
            <a:off x="1404240" y="4949888"/>
            <a:ext cx="9288216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6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D72C6-B7BD-BDDA-CCFD-C674B984D7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836712"/>
            <a:ext cx="65399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3548D-F43F-4052-567C-04EDB2EF4B25}"/>
              </a:ext>
            </a:extLst>
          </p:cNvPr>
          <p:cNvSpPr/>
          <p:nvPr/>
        </p:nvSpPr>
        <p:spPr bwMode="white">
          <a:xfrm>
            <a:off x="8386431" y="3952026"/>
            <a:ext cx="181206" cy="21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30539F-31F2-55E3-300B-FB0311B70CA7}"/>
              </a:ext>
            </a:extLst>
          </p:cNvPr>
          <p:cNvSpPr/>
          <p:nvPr/>
        </p:nvSpPr>
        <p:spPr bwMode="white">
          <a:xfrm>
            <a:off x="7068566" y="4941015"/>
            <a:ext cx="296519" cy="24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487FF-A500-F6CF-09DC-3CEEC5841C67}"/>
              </a:ext>
            </a:extLst>
          </p:cNvPr>
          <p:cNvSpPr/>
          <p:nvPr/>
        </p:nvSpPr>
        <p:spPr bwMode="white">
          <a:xfrm>
            <a:off x="5783329" y="5453945"/>
            <a:ext cx="1368152" cy="31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0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29931-C145-1C91-FEE6-086035B43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5670"/>
            <a:ext cx="11340000" cy="37394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6872DA-4FA7-966B-29AD-6440F0BAF3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44" y="4077072"/>
            <a:ext cx="7620752" cy="29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69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2C0DD-DE7D-3F42-53CC-31E47343F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340768"/>
            <a:ext cx="10907952" cy="4432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5F7AD-8527-EFFF-5F4C-7BF7C435D787}"/>
              </a:ext>
            </a:extLst>
          </p:cNvPr>
          <p:cNvSpPr/>
          <p:nvPr/>
        </p:nvSpPr>
        <p:spPr bwMode="white">
          <a:xfrm>
            <a:off x="4727848" y="141277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F987C-9AB4-6599-6034-AC1FED26843C}"/>
              </a:ext>
            </a:extLst>
          </p:cNvPr>
          <p:cNvSpPr/>
          <p:nvPr/>
        </p:nvSpPr>
        <p:spPr bwMode="white">
          <a:xfrm>
            <a:off x="8398946" y="2348880"/>
            <a:ext cx="5773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530265-3B7A-AAC3-3CFA-4F345E9D0BAF}"/>
              </a:ext>
            </a:extLst>
          </p:cNvPr>
          <p:cNvSpPr/>
          <p:nvPr/>
        </p:nvSpPr>
        <p:spPr bwMode="white">
          <a:xfrm rot="10800000" flipV="1">
            <a:off x="7608168" y="3206613"/>
            <a:ext cx="467092" cy="44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12A0A9-1024-6802-813B-EA489CA54CB9}"/>
              </a:ext>
            </a:extLst>
          </p:cNvPr>
          <p:cNvSpPr/>
          <p:nvPr/>
        </p:nvSpPr>
        <p:spPr bwMode="white">
          <a:xfrm>
            <a:off x="6596962" y="4077072"/>
            <a:ext cx="2956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4D51F2-2FF8-906E-71BD-A349E7B32545}"/>
              </a:ext>
            </a:extLst>
          </p:cNvPr>
          <p:cNvSpPr/>
          <p:nvPr/>
        </p:nvSpPr>
        <p:spPr bwMode="white">
          <a:xfrm>
            <a:off x="293543" y="4941168"/>
            <a:ext cx="8105404" cy="60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A6872DA-4FA7-966B-29AD-6440F0BAF3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08"/>
          <a:stretch/>
        </p:blipFill>
        <p:spPr>
          <a:xfrm>
            <a:off x="9400806" y="2117550"/>
            <a:ext cx="2796216" cy="29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1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465C7-31B8-350E-CDEB-E08B61833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2"/>
          <a:stretch/>
        </p:blipFill>
        <p:spPr>
          <a:xfrm>
            <a:off x="1309550" y="692696"/>
            <a:ext cx="9827010" cy="4591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D5F88-724C-2472-F7E9-315A0695B06B}"/>
              </a:ext>
            </a:extLst>
          </p:cNvPr>
          <p:cNvSpPr/>
          <p:nvPr/>
        </p:nvSpPr>
        <p:spPr bwMode="white">
          <a:xfrm>
            <a:off x="3470910" y="883207"/>
            <a:ext cx="552241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B7D50-720E-EE1D-5708-BA88D3945E53}"/>
              </a:ext>
            </a:extLst>
          </p:cNvPr>
          <p:cNvSpPr/>
          <p:nvPr/>
        </p:nvSpPr>
        <p:spPr bwMode="white">
          <a:xfrm>
            <a:off x="6527282" y="1624795"/>
            <a:ext cx="3110556" cy="66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397ED-3A7B-9BC8-F533-23E2A11A116E}"/>
              </a:ext>
            </a:extLst>
          </p:cNvPr>
          <p:cNvSpPr/>
          <p:nvPr/>
        </p:nvSpPr>
        <p:spPr bwMode="white">
          <a:xfrm>
            <a:off x="8441086" y="3293704"/>
            <a:ext cx="2708920" cy="78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E78EA5-59B4-5089-14F6-A6BC36887397}"/>
              </a:ext>
            </a:extLst>
          </p:cNvPr>
          <p:cNvSpPr/>
          <p:nvPr/>
        </p:nvSpPr>
        <p:spPr bwMode="white">
          <a:xfrm>
            <a:off x="1271464" y="4512443"/>
            <a:ext cx="533198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A6872DA-4FA7-966B-29AD-6440F0BAF3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2" r="17008"/>
          <a:stretch/>
        </p:blipFill>
        <p:spPr>
          <a:xfrm>
            <a:off x="5015880" y="3970912"/>
            <a:ext cx="3096344" cy="29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F35B7-A5AE-D3C2-C3F3-B9789191C2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82790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AC86A-7773-5754-FE0F-C4CD8B433309}"/>
              </a:ext>
            </a:extLst>
          </p:cNvPr>
          <p:cNvSpPr/>
          <p:nvPr/>
        </p:nvSpPr>
        <p:spPr bwMode="white">
          <a:xfrm>
            <a:off x="3832212" y="2818204"/>
            <a:ext cx="785497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69D85E-C464-2F43-D137-ED3BD4B9FDFE}"/>
              </a:ext>
            </a:extLst>
          </p:cNvPr>
          <p:cNvSpPr/>
          <p:nvPr/>
        </p:nvSpPr>
        <p:spPr bwMode="white">
          <a:xfrm>
            <a:off x="7863971" y="3645565"/>
            <a:ext cx="1751729" cy="32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1DC219-324B-4A4D-586B-6D8E89F8A48A}"/>
              </a:ext>
            </a:extLst>
          </p:cNvPr>
          <p:cNvSpPr/>
          <p:nvPr/>
        </p:nvSpPr>
        <p:spPr bwMode="white">
          <a:xfrm>
            <a:off x="7558114" y="4021005"/>
            <a:ext cx="2008928" cy="29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780D99-F201-DAAD-FE15-C4030AC4A938}"/>
              </a:ext>
            </a:extLst>
          </p:cNvPr>
          <p:cNvSpPr/>
          <p:nvPr/>
        </p:nvSpPr>
        <p:spPr bwMode="white">
          <a:xfrm>
            <a:off x="4652467" y="4250441"/>
            <a:ext cx="743790" cy="26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7CE0DD-ECF4-E4B3-7AB9-9E3F0BC1C3F8}"/>
              </a:ext>
            </a:extLst>
          </p:cNvPr>
          <p:cNvSpPr/>
          <p:nvPr/>
        </p:nvSpPr>
        <p:spPr bwMode="white">
          <a:xfrm>
            <a:off x="7523357" y="4361683"/>
            <a:ext cx="1473677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352985-1493-B235-342A-C9BBB474C17A}"/>
              </a:ext>
            </a:extLst>
          </p:cNvPr>
          <p:cNvSpPr/>
          <p:nvPr/>
        </p:nvSpPr>
        <p:spPr bwMode="white">
          <a:xfrm>
            <a:off x="3262205" y="4639787"/>
            <a:ext cx="778546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6F2CBE-38C1-3BB0-7912-138EE5C0B545}"/>
              </a:ext>
            </a:extLst>
          </p:cNvPr>
          <p:cNvSpPr/>
          <p:nvPr/>
        </p:nvSpPr>
        <p:spPr bwMode="white">
          <a:xfrm>
            <a:off x="5583942" y="5786967"/>
            <a:ext cx="1070501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822022-EC71-D99D-B6AD-341F47455888}"/>
              </a:ext>
            </a:extLst>
          </p:cNvPr>
          <p:cNvSpPr/>
          <p:nvPr/>
        </p:nvSpPr>
        <p:spPr bwMode="white">
          <a:xfrm>
            <a:off x="3540257" y="6141550"/>
            <a:ext cx="778546" cy="2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2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C54A2-ABE0-292D-85E1-9534976B7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41020"/>
            <a:ext cx="11340000" cy="27879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730EE7-719C-953B-8FEC-FF38D51AC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191344" y="3123997"/>
            <a:ext cx="5988962" cy="309721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92608C3-FE13-9418-5031-546522CE7F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6096000" y="3691277"/>
            <a:ext cx="6240056" cy="23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2B12A-4829-1361-ABA0-A29C475F1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18" y="1124744"/>
            <a:ext cx="11340000" cy="2036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68BF0-9CA5-DE8A-8444-74A39F935ECB}"/>
              </a:ext>
            </a:extLst>
          </p:cNvPr>
          <p:cNvSpPr/>
          <p:nvPr/>
        </p:nvSpPr>
        <p:spPr bwMode="white">
          <a:xfrm>
            <a:off x="2421629" y="2376990"/>
            <a:ext cx="1475818" cy="44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730EE7-719C-953B-8FEC-FF38D51AC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3171695" y="3160839"/>
            <a:ext cx="5988962" cy="309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7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AABC8-9EFA-1805-6914-5E96DB014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1340000" cy="1902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7B417-DA07-3622-EB3C-DA5C6E2FFB8A}"/>
              </a:ext>
            </a:extLst>
          </p:cNvPr>
          <p:cNvSpPr/>
          <p:nvPr/>
        </p:nvSpPr>
        <p:spPr bwMode="white">
          <a:xfrm>
            <a:off x="9705044" y="912634"/>
            <a:ext cx="1704333" cy="42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4F88D-C550-3E39-7DAF-9C8E72BB134D}"/>
              </a:ext>
            </a:extLst>
          </p:cNvPr>
          <p:cNvSpPr/>
          <p:nvPr/>
        </p:nvSpPr>
        <p:spPr bwMode="white">
          <a:xfrm>
            <a:off x="1983180" y="1916700"/>
            <a:ext cx="1723375" cy="43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9730EE7-719C-953B-8FEC-FF38D51AC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0" r="38406"/>
          <a:stretch/>
        </p:blipFill>
        <p:spPr>
          <a:xfrm>
            <a:off x="7119456" y="3429000"/>
            <a:ext cx="3396674" cy="309721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E64AF9E-75EC-2D90-C9C1-A15E22014F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22815"/>
            <a:ext cx="11340000" cy="206938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9B32FF-81F4-FEEA-38C8-7DDEBCA885FC}"/>
              </a:ext>
            </a:extLst>
          </p:cNvPr>
          <p:cNvSpPr/>
          <p:nvPr/>
        </p:nvSpPr>
        <p:spPr bwMode="white">
          <a:xfrm>
            <a:off x="2279576" y="3446006"/>
            <a:ext cx="2664762" cy="74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92608C3-FE13-9418-5031-546522CE7F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586527" y="4332340"/>
            <a:ext cx="6240056" cy="23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6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EABD3-EFE6-603E-A97D-A38EFC1BE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665054" cy="597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