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24" r:id="rId3"/>
    <p:sldId id="355" r:id="rId4"/>
    <p:sldId id="356" r:id="rId5"/>
    <p:sldId id="353" r:id="rId6"/>
    <p:sldId id="351" r:id="rId7"/>
    <p:sldId id="350" r:id="rId8"/>
    <p:sldId id="349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4" r:id="rId22"/>
    <p:sldId id="333" r:id="rId23"/>
    <p:sldId id="357" r:id="rId24"/>
    <p:sldId id="332" r:id="rId25"/>
    <p:sldId id="330" r:id="rId26"/>
    <p:sldId id="329" r:id="rId27"/>
    <p:sldId id="328" r:id="rId28"/>
    <p:sldId id="327" r:id="rId29"/>
    <p:sldId id="358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66900" y="2867025"/>
            <a:ext cx="8458200" cy="112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1340000" cy="57476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6378" y="4001267"/>
            <a:ext cx="437984" cy="390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40666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028" y="4683606"/>
            <a:ext cx="380856" cy="390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436"/>
          <a:stretch>
            <a:fillRect/>
          </a:stretch>
        </p:blipFill>
        <p:spPr>
          <a:xfrm>
            <a:off x="1991544" y="1628800"/>
            <a:ext cx="8568952" cy="371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822057"/>
            <a:ext cx="11340000" cy="57032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9241" y="2109588"/>
            <a:ext cx="342770" cy="40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015996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9258" y="2789035"/>
            <a:ext cx="341224" cy="35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987990"/>
            <a:ext cx="11340000" cy="28820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064975"/>
            <a:ext cx="11340000" cy="502832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89720" y="3636275"/>
            <a:ext cx="371335" cy="39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750044"/>
            <a:ext cx="11340000" cy="3695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4121" y="2969072"/>
            <a:ext cx="371335" cy="399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908720"/>
            <a:ext cx="11340000" cy="55095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5556" y="2100238"/>
            <a:ext cx="428463" cy="390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21933"/>
            <a:ext cx="11340000" cy="186971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483"/>
          <a:stretch>
            <a:fillRect/>
          </a:stretch>
        </p:blipFill>
        <p:spPr>
          <a:xfrm>
            <a:off x="2279576" y="1340768"/>
            <a:ext cx="7488832" cy="50612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813741"/>
            <a:ext cx="11340000" cy="32305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30628" y="3443293"/>
            <a:ext cx="542720" cy="40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04" y="692696"/>
            <a:ext cx="11340000" cy="26552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19555" y="874167"/>
            <a:ext cx="1190176" cy="525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23837" y="2727090"/>
            <a:ext cx="1418690" cy="468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184"/>
          <a:stretch>
            <a:fillRect/>
          </a:stretch>
        </p:blipFill>
        <p:spPr>
          <a:xfrm>
            <a:off x="1092704" y="3283215"/>
            <a:ext cx="11340000" cy="80257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873459" y="3387980"/>
            <a:ext cx="875969" cy="409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483"/>
          <a:stretch>
            <a:fillRect/>
          </a:stretch>
        </p:blipFill>
        <p:spPr>
          <a:xfrm>
            <a:off x="3791744" y="3225888"/>
            <a:ext cx="5184576" cy="35039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75" b="22377"/>
          <a:stretch>
            <a:fillRect/>
          </a:stretch>
        </p:blipFill>
        <p:spPr>
          <a:xfrm>
            <a:off x="1055440" y="980728"/>
            <a:ext cx="11340000" cy="262400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29848" y="1088901"/>
            <a:ext cx="533198" cy="495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58764" y="1916832"/>
            <a:ext cx="46411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36194" y="2852936"/>
            <a:ext cx="3227053" cy="569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483"/>
          <a:stretch>
            <a:fillRect/>
          </a:stretch>
        </p:blipFill>
        <p:spPr>
          <a:xfrm>
            <a:off x="3791744" y="3225888"/>
            <a:ext cx="5184576" cy="35039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115" r="16181"/>
          <a:stretch>
            <a:fillRect/>
          </a:stretch>
        </p:blipFill>
        <p:spPr>
          <a:xfrm>
            <a:off x="1343472" y="1556792"/>
            <a:ext cx="9505056" cy="89581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7046796" y="1556792"/>
            <a:ext cx="298500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483"/>
          <a:stretch>
            <a:fillRect/>
          </a:stretch>
        </p:blipFill>
        <p:spPr>
          <a:xfrm>
            <a:off x="3431704" y="2348880"/>
            <a:ext cx="5184576" cy="35039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9050" y="697230"/>
            <a:ext cx="9869805" cy="358267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4" y="4077072"/>
            <a:ext cx="6875504" cy="27246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6" y="764704"/>
            <a:ext cx="11340000" cy="36394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62610" y="2429609"/>
            <a:ext cx="6602598" cy="831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20494" y="3680076"/>
            <a:ext cx="1675768" cy="514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36"/>
          <a:stretch>
            <a:fillRect/>
          </a:stretch>
        </p:blipFill>
        <p:spPr>
          <a:xfrm>
            <a:off x="4478858" y="3573016"/>
            <a:ext cx="6834684" cy="29387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27610"/>
            <a:ext cx="11340000" cy="28128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72064" y="1046913"/>
            <a:ext cx="561764" cy="438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36195" y="1835468"/>
            <a:ext cx="9635765" cy="657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55238" y="2887157"/>
            <a:ext cx="1094962" cy="448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3616296"/>
            <a:ext cx="6875504" cy="27246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24744"/>
            <a:ext cx="11340000" cy="17476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78192" y="2232514"/>
            <a:ext cx="2694559" cy="410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3140968"/>
            <a:ext cx="6875504" cy="27246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531705"/>
            <a:ext cx="11340000" cy="368938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70" t="3043" r="42851" b="45223"/>
          <a:stretch>
            <a:fillRect/>
          </a:stretch>
        </p:blipFill>
        <p:spPr>
          <a:xfrm>
            <a:off x="3215680" y="4077072"/>
            <a:ext cx="6624736" cy="24482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5680" y="4077072"/>
            <a:ext cx="59766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5680" y="4869160"/>
            <a:ext cx="633670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43672" y="5805263"/>
            <a:ext cx="5904656" cy="889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256" r="41581"/>
          <a:stretch>
            <a:fillRect/>
          </a:stretch>
        </p:blipFill>
        <p:spPr>
          <a:xfrm>
            <a:off x="2802400" y="548680"/>
            <a:ext cx="6624736" cy="221211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888" y="2708920"/>
            <a:ext cx="11340000" cy="392239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2567609" y="1654738"/>
            <a:ext cx="2736304" cy="1054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48888" y="2901909"/>
            <a:ext cx="2736304" cy="599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73934" y="3693997"/>
            <a:ext cx="5610298" cy="671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48888" y="4653136"/>
            <a:ext cx="601140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32080" y="5877272"/>
            <a:ext cx="7972432" cy="75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520561"/>
            <a:ext cx="11340000" cy="38168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06654" y="2564106"/>
            <a:ext cx="1176978" cy="648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71138" y="2789672"/>
            <a:ext cx="1075919" cy="362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9677" y="3429001"/>
            <a:ext cx="5650379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63329" y="4509121"/>
            <a:ext cx="7169175" cy="599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476672"/>
            <a:ext cx="11340000" cy="47185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84431" y="1668224"/>
            <a:ext cx="533198" cy="44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35414" y="2429608"/>
            <a:ext cx="4524578" cy="649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5061" y="3365712"/>
            <a:ext cx="3844171" cy="657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68965" y="3293705"/>
            <a:ext cx="5391027" cy="729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84582" y="4301816"/>
            <a:ext cx="4410714" cy="664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576" y="4966118"/>
            <a:ext cx="11340000" cy="1930565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4411790" y="6141660"/>
            <a:ext cx="695062" cy="410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0" grpId="0" animBg="1"/>
      <p:bldP spid="15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101"/>
          <a:stretch>
            <a:fillRect/>
          </a:stretch>
        </p:blipFill>
        <p:spPr>
          <a:xfrm>
            <a:off x="1127448" y="764704"/>
            <a:ext cx="10479894" cy="58008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2018391"/>
            <a:ext cx="11340000" cy="387219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353"/>
          <a:stretch>
            <a:fillRect/>
          </a:stretch>
        </p:blipFill>
        <p:spPr>
          <a:xfrm>
            <a:off x="300616" y="1268760"/>
            <a:ext cx="11377264" cy="8538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15360" y="1382016"/>
            <a:ext cx="668766" cy="727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404664"/>
            <a:ext cx="11340000" cy="58082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24363" y="1652018"/>
            <a:ext cx="571284" cy="476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2096" y="2357600"/>
            <a:ext cx="6777456" cy="770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91240" y="3375461"/>
            <a:ext cx="6504407" cy="71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93532" y="4651382"/>
            <a:ext cx="1256826" cy="45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267636" y="5336951"/>
            <a:ext cx="2551739" cy="676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560" y="6012344"/>
            <a:ext cx="11340000" cy="965342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045474" y="6120763"/>
            <a:ext cx="3754382" cy="548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2" grpId="0" animBg="1"/>
      <p:bldP spid="13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01360"/>
            <a:ext cx="1008762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98081" y="2666909"/>
            <a:ext cx="389615" cy="34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37288"/>
            <a:ext cx="11340000" cy="39834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4464" y="3810189"/>
            <a:ext cx="428463" cy="390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2024-11-05T06:28:06Z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