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40" r:id="rId3"/>
    <p:sldId id="339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887" y="2805112"/>
            <a:ext cx="10944225" cy="124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0C3028-B558-C2A2-2071-DC68528488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587082"/>
            <a:ext cx="11340000" cy="36838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7BD831-35DC-5E6D-713F-A10B8526B905}"/>
              </a:ext>
            </a:extLst>
          </p:cNvPr>
          <p:cNvSpPr/>
          <p:nvPr/>
        </p:nvSpPr>
        <p:spPr bwMode="white">
          <a:xfrm>
            <a:off x="2075182" y="2846839"/>
            <a:ext cx="361813" cy="37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0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132F6-2232-4CD7-209B-D8DAB99AB7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95678"/>
            <a:ext cx="11340000" cy="40666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6B35DA-0E48-C598-55E5-46F731F30168}"/>
              </a:ext>
            </a:extLst>
          </p:cNvPr>
          <p:cNvSpPr/>
          <p:nvPr/>
        </p:nvSpPr>
        <p:spPr bwMode="white">
          <a:xfrm>
            <a:off x="10499652" y="4814706"/>
            <a:ext cx="380856" cy="39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81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153C8-B030-F92E-1946-BE346FB6DD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51"/>
          <a:stretch/>
        </p:blipFill>
        <p:spPr>
          <a:xfrm>
            <a:off x="2063552" y="1664753"/>
            <a:ext cx="7920880" cy="352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08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8DE12C-1CEE-27ED-9C5D-9EDC2A3A5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92696"/>
            <a:ext cx="11340000" cy="18530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E33F5A-6130-8CC4-398A-65CE9B1E9896}"/>
              </a:ext>
            </a:extLst>
          </p:cNvPr>
          <p:cNvSpPr/>
          <p:nvPr/>
        </p:nvSpPr>
        <p:spPr bwMode="white">
          <a:xfrm>
            <a:off x="10423481" y="1838890"/>
            <a:ext cx="428463" cy="39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BC6E534-3C2D-8CB8-90AC-55D18AFC9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348880"/>
            <a:ext cx="11340000" cy="441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8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67D5C0-E2BA-9ECD-488F-92DB24EE4F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442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83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EC864-8455-1C73-61B8-938F039386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070602"/>
            <a:ext cx="11340000" cy="509470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FB248B-5B31-E7B1-FB30-D2DD15E9FC42}"/>
              </a:ext>
            </a:extLst>
          </p:cNvPr>
          <p:cNvSpPr/>
          <p:nvPr/>
        </p:nvSpPr>
        <p:spPr bwMode="white">
          <a:xfrm>
            <a:off x="9767287" y="2775184"/>
            <a:ext cx="847405" cy="44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B05BE9-C1A3-314E-43CC-F3A877DB658F}"/>
              </a:ext>
            </a:extLst>
          </p:cNvPr>
          <p:cNvSpPr/>
          <p:nvPr/>
        </p:nvSpPr>
        <p:spPr bwMode="white">
          <a:xfrm>
            <a:off x="1521746" y="3632237"/>
            <a:ext cx="2675516" cy="51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3C06CA-F4E8-814D-FDA0-9AA835795281}"/>
              </a:ext>
            </a:extLst>
          </p:cNvPr>
          <p:cNvSpPr/>
          <p:nvPr/>
        </p:nvSpPr>
        <p:spPr bwMode="white">
          <a:xfrm>
            <a:off x="5311267" y="3698897"/>
            <a:ext cx="790277" cy="38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C0985B-676D-0E7F-1E19-7651D1375609}"/>
              </a:ext>
            </a:extLst>
          </p:cNvPr>
          <p:cNvSpPr/>
          <p:nvPr/>
        </p:nvSpPr>
        <p:spPr bwMode="white">
          <a:xfrm>
            <a:off x="7729705" y="3641760"/>
            <a:ext cx="1637682" cy="485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228409-6B75-1D6C-891E-5A1C8A0FF427}"/>
              </a:ext>
            </a:extLst>
          </p:cNvPr>
          <p:cNvSpPr/>
          <p:nvPr/>
        </p:nvSpPr>
        <p:spPr bwMode="white">
          <a:xfrm>
            <a:off x="4816154" y="4555949"/>
            <a:ext cx="1618639" cy="50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9F2D59-CC35-ED10-67E5-D42B9045ACC1}"/>
              </a:ext>
            </a:extLst>
          </p:cNvPr>
          <p:cNvSpPr/>
          <p:nvPr/>
        </p:nvSpPr>
        <p:spPr bwMode="white">
          <a:xfrm>
            <a:off x="9062702" y="4463698"/>
            <a:ext cx="1222385" cy="57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5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0A900-C682-0054-2EB3-51C8739FB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00000"/>
            <a:ext cx="11340000" cy="19029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4F8175-589A-F535-B5BA-1BF10772D1CC}"/>
              </a:ext>
            </a:extLst>
          </p:cNvPr>
          <p:cNvSpPr/>
          <p:nvPr/>
        </p:nvSpPr>
        <p:spPr bwMode="white">
          <a:xfrm>
            <a:off x="6143792" y="1052736"/>
            <a:ext cx="2557119" cy="62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671831-C606-E902-EA0F-A8B7E61B8525}"/>
              </a:ext>
            </a:extLst>
          </p:cNvPr>
          <p:cNvSpPr/>
          <p:nvPr/>
        </p:nvSpPr>
        <p:spPr bwMode="white">
          <a:xfrm>
            <a:off x="9828579" y="1148621"/>
            <a:ext cx="1618639" cy="46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774EA6-5FD5-E3B1-B870-F019AC234B26}"/>
              </a:ext>
            </a:extLst>
          </p:cNvPr>
          <p:cNvSpPr/>
          <p:nvPr/>
        </p:nvSpPr>
        <p:spPr bwMode="white">
          <a:xfrm>
            <a:off x="1097446" y="2085731"/>
            <a:ext cx="533198" cy="44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F8019C-DEC1-3C6D-6599-469E45017239}"/>
              </a:ext>
            </a:extLst>
          </p:cNvPr>
          <p:cNvSpPr/>
          <p:nvPr/>
        </p:nvSpPr>
        <p:spPr bwMode="white">
          <a:xfrm>
            <a:off x="3315934" y="1844824"/>
            <a:ext cx="228863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FAAD1AE3-725E-E97E-DA1E-B1BECE7957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2764657"/>
            <a:ext cx="11340000" cy="366199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8944789-B6AA-1085-141A-22D9BA210642}"/>
              </a:ext>
            </a:extLst>
          </p:cNvPr>
          <p:cNvSpPr/>
          <p:nvPr/>
        </p:nvSpPr>
        <p:spPr bwMode="white">
          <a:xfrm>
            <a:off x="7267320" y="2842995"/>
            <a:ext cx="2441704" cy="65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C896DBE-A7FE-73E5-4C08-E476E36F26DD}"/>
              </a:ext>
            </a:extLst>
          </p:cNvPr>
          <p:cNvSpPr/>
          <p:nvPr/>
        </p:nvSpPr>
        <p:spPr bwMode="white">
          <a:xfrm>
            <a:off x="10980670" y="2936312"/>
            <a:ext cx="552241" cy="48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BB904F7-D484-5674-39E0-D2A14877F2D7}"/>
              </a:ext>
            </a:extLst>
          </p:cNvPr>
          <p:cNvSpPr/>
          <p:nvPr/>
        </p:nvSpPr>
        <p:spPr bwMode="white">
          <a:xfrm>
            <a:off x="1078403" y="3899492"/>
            <a:ext cx="552241" cy="4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F91BE10-C4BF-B7E2-1C1C-68EE568F0977}"/>
              </a:ext>
            </a:extLst>
          </p:cNvPr>
          <p:cNvSpPr/>
          <p:nvPr/>
        </p:nvSpPr>
        <p:spPr bwMode="white">
          <a:xfrm>
            <a:off x="3373063" y="3712386"/>
            <a:ext cx="2231505" cy="62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FFE3B62-71E7-0209-25DF-8CFFC0A2A43B}"/>
              </a:ext>
            </a:extLst>
          </p:cNvPr>
          <p:cNvSpPr/>
          <p:nvPr/>
        </p:nvSpPr>
        <p:spPr bwMode="white">
          <a:xfrm>
            <a:off x="9523894" y="4767307"/>
            <a:ext cx="1133047" cy="48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E9A4016-01BB-5ABE-26A7-1ECE1E96CAEF}"/>
              </a:ext>
            </a:extLst>
          </p:cNvPr>
          <p:cNvSpPr/>
          <p:nvPr/>
        </p:nvSpPr>
        <p:spPr bwMode="white">
          <a:xfrm>
            <a:off x="1659209" y="5445224"/>
            <a:ext cx="1209055" cy="71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2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3D889E-CB2E-CFB7-E77E-AC68EE8553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773" y="801360"/>
            <a:ext cx="1071184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49110A-6FD5-C3D6-4248-5D92643A9F4B}"/>
              </a:ext>
            </a:extLst>
          </p:cNvPr>
          <p:cNvSpPr/>
          <p:nvPr/>
        </p:nvSpPr>
        <p:spPr bwMode="white">
          <a:xfrm>
            <a:off x="10417433" y="4302360"/>
            <a:ext cx="359759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57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5C6254-90F5-9191-9E75-707FCA7D09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55206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6B821A-42DF-FAAE-3F6F-00FA556C4593}"/>
              </a:ext>
            </a:extLst>
          </p:cNvPr>
          <p:cNvSpPr/>
          <p:nvPr/>
        </p:nvSpPr>
        <p:spPr bwMode="white">
          <a:xfrm>
            <a:off x="10448292" y="4003256"/>
            <a:ext cx="437984" cy="3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08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4EFC74-0630-0CE3-B03E-12A25964BB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8445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1455F2-D14F-655C-DFAB-AFA4BD72F985}"/>
              </a:ext>
            </a:extLst>
          </p:cNvPr>
          <p:cNvSpPr/>
          <p:nvPr/>
        </p:nvSpPr>
        <p:spPr bwMode="white">
          <a:xfrm>
            <a:off x="10615514" y="2704958"/>
            <a:ext cx="342769" cy="39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11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F281EC-15B2-FD92-EC8C-D74BD93F9C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00000"/>
            <a:ext cx="11340000" cy="54597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50E0EE-2963-C915-A0F3-70D890093CAA}"/>
              </a:ext>
            </a:extLst>
          </p:cNvPr>
          <p:cNvSpPr/>
          <p:nvPr/>
        </p:nvSpPr>
        <p:spPr bwMode="white">
          <a:xfrm>
            <a:off x="10614693" y="2091054"/>
            <a:ext cx="342770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85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E3FAD1-7D9F-DC57-F467-E189D9F84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82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77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7948D9-8195-F499-206B-061D10A775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711360"/>
            <a:ext cx="11340000" cy="26463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D1B62C-59F4-8D31-9197-FEC5C7DF57ED}"/>
              </a:ext>
            </a:extLst>
          </p:cNvPr>
          <p:cNvSpPr/>
          <p:nvPr/>
        </p:nvSpPr>
        <p:spPr bwMode="white">
          <a:xfrm>
            <a:off x="4079776" y="1628801"/>
            <a:ext cx="3275366" cy="672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12AFDCE-D8D1-98C9-E133-6C5F30208F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3268470"/>
            <a:ext cx="11340000" cy="340089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2E9F2D-9A9F-5CA2-40FB-BCC9A3019034}"/>
              </a:ext>
            </a:extLst>
          </p:cNvPr>
          <p:cNvSpPr/>
          <p:nvPr/>
        </p:nvSpPr>
        <p:spPr bwMode="white">
          <a:xfrm>
            <a:off x="5236291" y="5211835"/>
            <a:ext cx="2208967" cy="47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66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63</cp:revision>
  <dcterms:created xsi:type="dcterms:W3CDTF">2015-09-16T06:44:00Z</dcterms:created>
  <dcterms:modified xsi:type="dcterms:W3CDTF">2024-11-04T12:44:21Z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