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67" r:id="rId5"/>
    <p:sldId id="366" r:id="rId6"/>
    <p:sldId id="363" r:id="rId7"/>
    <p:sldId id="362" r:id="rId8"/>
    <p:sldId id="361" r:id="rId9"/>
    <p:sldId id="357" r:id="rId10"/>
    <p:sldId id="355" r:id="rId11"/>
    <p:sldId id="354" r:id="rId12"/>
    <p:sldId id="353" r:id="rId13"/>
    <p:sldId id="352" r:id="rId14"/>
    <p:sldId id="351" r:id="rId15"/>
    <p:sldId id="347" r:id="rId16"/>
    <p:sldId id="346" r:id="rId17"/>
    <p:sldId id="345" r:id="rId18"/>
    <p:sldId id="342" r:id="rId19"/>
    <p:sldId id="341" r:id="rId20"/>
    <p:sldId id="334" r:id="rId21"/>
    <p:sldId id="333" r:id="rId22"/>
    <p:sldId id="332" r:id="rId23"/>
    <p:sldId id="412" r:id="rId24"/>
    <p:sldId id="413" r:id="rId25"/>
    <p:sldId id="416" r:id="rId26"/>
    <p:sldId id="328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204720"/>
            <a:ext cx="611505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8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81863" y="5389503"/>
            <a:ext cx="1332997" cy="4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204" y="5389503"/>
            <a:ext cx="1018789" cy="4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2305195"/>
            <a:ext cx="1018790" cy="43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738103"/>
            <a:ext cx="371335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157040"/>
            <a:ext cx="11340000" cy="105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1124585"/>
            <a:ext cx="3973195" cy="41046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65" y="827610"/>
            <a:ext cx="11340000" cy="404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6945" y="3202749"/>
            <a:ext cx="342770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695" y="3572510"/>
            <a:ext cx="2495550" cy="2774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360344"/>
            <a:ext cx="676020" cy="54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2780665"/>
            <a:ext cx="3345815" cy="348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321331"/>
            <a:ext cx="1104483" cy="5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685" y="3356610"/>
            <a:ext cx="3987165" cy="3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306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3404" y="2915958"/>
            <a:ext cx="1104483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00755"/>
            <a:ext cx="4109085" cy="323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16257"/>
          <a:stretch>
            <a:fillRect/>
          </a:stretch>
        </p:blipFill>
        <p:spPr>
          <a:xfrm>
            <a:off x="8400415" y="1484630"/>
            <a:ext cx="3253105" cy="28943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31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996565"/>
            <a:ext cx="33489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933190"/>
            <a:ext cx="534162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028859"/>
            <a:ext cx="4084685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354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3303" y="3500984"/>
            <a:ext cx="361813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60800"/>
            <a:ext cx="9907270" cy="300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3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37740"/>
            <a:ext cx="315150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644900"/>
            <a:ext cx="475043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704294"/>
            <a:ext cx="4065642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516880"/>
            <a:ext cx="478980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29" grpId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35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35763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924810"/>
            <a:ext cx="36861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876040"/>
            <a:ext cx="42545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4795" y="4653280"/>
            <a:ext cx="311404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927933"/>
            <a:ext cx="2351788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  <p:bldP spid="24" grpId="0" bldLvl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31174"/>
          <a:stretch>
            <a:fillRect/>
          </a:stretch>
        </p:blipFill>
        <p:spPr>
          <a:xfrm>
            <a:off x="191770" y="2048510"/>
            <a:ext cx="11220450" cy="3656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052830"/>
            <a:ext cx="11631930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191815" y="683895"/>
            <a:ext cx="11220405" cy="3150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41261" y="2087558"/>
            <a:ext cx="342770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068955"/>
            <a:ext cx="363728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b="11873"/>
          <a:stretch>
            <a:fillRect/>
          </a:stretch>
        </p:blipFill>
        <p:spPr>
          <a:xfrm>
            <a:off x="407670" y="548640"/>
            <a:ext cx="11148060" cy="3249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15"/>
          <a:stretch>
            <a:fillRect/>
          </a:stretch>
        </p:blipFill>
        <p:spPr>
          <a:xfrm>
            <a:off x="8616315" y="3284855"/>
            <a:ext cx="3168015" cy="34163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055370" y="3213100"/>
            <a:ext cx="9624740" cy="1066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87113" y="3661049"/>
            <a:ext cx="609370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360045" y="899795"/>
            <a:ext cx="10704875" cy="298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962" y="3196841"/>
            <a:ext cx="780755" cy="4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493010"/>
            <a:ext cx="379603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1" b="25001"/>
          <a:stretch>
            <a:fillRect/>
          </a:stretch>
        </p:blipFill>
        <p:spPr>
          <a:xfrm>
            <a:off x="360045" y="899795"/>
            <a:ext cx="10848975" cy="44011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896745" y="3842385"/>
            <a:ext cx="103378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644900"/>
            <a:ext cx="3869055" cy="293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938186"/>
            <a:ext cx="437984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32985"/>
            <a:ext cx="11340000" cy="94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908685"/>
            <a:ext cx="7560945" cy="48850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919501"/>
            <a:ext cx="780755" cy="4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636520"/>
            <a:ext cx="5814060" cy="404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053139"/>
            <a:ext cx="361813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373575"/>
            <a:ext cx="11340000" cy="93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1340485"/>
            <a:ext cx="3139440" cy="37598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755855"/>
            <a:ext cx="11340000" cy="194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65" y="2700860"/>
            <a:ext cx="11340000" cy="209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1139" y="3110303"/>
            <a:ext cx="371335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05" y="3572510"/>
            <a:ext cx="250253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95" y="540590"/>
            <a:ext cx="11340000" cy="411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9899" y="3917510"/>
            <a:ext cx="780755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213100"/>
            <a:ext cx="3415030" cy="351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