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6" r:id="rId5"/>
    <p:sldId id="355" r:id="rId6"/>
    <p:sldId id="352" r:id="rId7"/>
    <p:sldId id="351" r:id="rId8"/>
    <p:sldId id="350" r:id="rId9"/>
    <p:sldId id="349" r:id="rId10"/>
    <p:sldId id="348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4" r:id="rId20"/>
    <p:sldId id="333" r:id="rId21"/>
    <p:sldId id="332" r:id="rId22"/>
    <p:sldId id="331" r:id="rId23"/>
    <p:sldId id="330" r:id="rId24"/>
    <p:sldId id="329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740" y="2200275"/>
            <a:ext cx="626745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3932555"/>
            <a:ext cx="119062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1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5040077"/>
            <a:ext cx="371334" cy="40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4509340"/>
            <a:ext cx="11340000" cy="19551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55" y="476250"/>
            <a:ext cx="2971165" cy="41490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16485"/>
            <a:ext cx="11340000" cy="2860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8513" y="3061798"/>
            <a:ext cx="733148" cy="26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67355" y="2947392"/>
            <a:ext cx="209471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55" y="3245485"/>
            <a:ext cx="3249295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213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0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8866" y="2223737"/>
            <a:ext cx="1466298" cy="542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0856" y="2309447"/>
            <a:ext cx="628413" cy="39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9345" y="2814182"/>
            <a:ext cx="2180404" cy="3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62921" y="2937984"/>
            <a:ext cx="323726" cy="39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841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9923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3014275"/>
            <a:ext cx="333249" cy="26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4483" y="3385702"/>
            <a:ext cx="495113" cy="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0654" y="3509510"/>
            <a:ext cx="342770" cy="39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2996565"/>
            <a:ext cx="5735955" cy="3223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6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6977" y="2915730"/>
            <a:ext cx="933098" cy="391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3536950"/>
            <a:ext cx="5175885" cy="2975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9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1536" y="5391171"/>
            <a:ext cx="904534" cy="390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2015" y="5887012"/>
            <a:ext cx="904534" cy="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87657" y="6020507"/>
            <a:ext cx="323727" cy="390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79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05"/>
          <a:stretch>
            <a:fillRect/>
          </a:stretch>
        </p:blipFill>
        <p:spPr>
          <a:xfrm>
            <a:off x="479425" y="2276475"/>
            <a:ext cx="11340000" cy="421662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4327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22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8430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1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3350" y="3854802"/>
            <a:ext cx="333249" cy="26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8136" y="4236067"/>
            <a:ext cx="495113" cy="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54307" y="4359978"/>
            <a:ext cx="342770" cy="3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1934845"/>
            <a:ext cx="5735955" cy="4923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476455"/>
            <a:ext cx="11340000" cy="4340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61565" y="4111013"/>
            <a:ext cx="628413" cy="39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1" b="5512"/>
          <a:stretch>
            <a:fillRect/>
          </a:stretch>
        </p:blipFill>
        <p:spPr>
          <a:xfrm>
            <a:off x="9336405" y="3356610"/>
            <a:ext cx="2385695" cy="3402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602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2220" y="5676279"/>
            <a:ext cx="256865" cy="32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1950" y="6037510"/>
            <a:ext cx="698353" cy="48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92"/>
          <a:stretch>
            <a:fillRect/>
          </a:stretch>
        </p:blipFill>
        <p:spPr>
          <a:xfrm>
            <a:off x="407670" y="1268525"/>
            <a:ext cx="11340000" cy="33898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377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3778" y="2986462"/>
            <a:ext cx="590327" cy="39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3778" y="3405428"/>
            <a:ext cx="1342518" cy="266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0075" y="3281642"/>
            <a:ext cx="552241" cy="39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87556" y="3605388"/>
            <a:ext cx="342770" cy="38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25" y="3860800"/>
            <a:ext cx="3841115" cy="291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476455"/>
            <a:ext cx="11340000" cy="4139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5268" y="3910041"/>
            <a:ext cx="628413" cy="381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655820" y="3789045"/>
            <a:ext cx="4083685" cy="3068955"/>
            <a:chOff x="7332" y="5967"/>
            <a:chExt cx="6431" cy="4833"/>
          </a:xfrm>
        </p:grpSpPr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673"/>
            <a:stretch>
              <a:fillRect/>
            </a:stretch>
          </p:blipFill>
          <p:spPr>
            <a:xfrm>
              <a:off x="7559" y="5967"/>
              <a:ext cx="6204" cy="3969"/>
            </a:xfrm>
            <a:prstGeom prst="rect">
              <a:avLst/>
            </a:prstGeom>
          </p:spPr>
        </p:pic>
        <p:pic>
          <p:nvPicPr>
            <p:cNvPr id="5" name="img_167772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0692"/>
            <a:stretch>
              <a:fillRect/>
            </a:stretch>
          </p:blipFill>
          <p:spPr>
            <a:xfrm>
              <a:off x="7332" y="9796"/>
              <a:ext cx="6204" cy="100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737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179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0590"/>
            <a:ext cx="11340000" cy="466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782212"/>
            <a:ext cx="437984" cy="391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515" y="2996565"/>
            <a:ext cx="300863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2024-10-01T05:15:37Z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