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77" r:id="rId4"/>
    <p:sldId id="374" r:id="rId5"/>
    <p:sldId id="373" r:id="rId6"/>
    <p:sldId id="372" r:id="rId7"/>
    <p:sldId id="371" r:id="rId8"/>
    <p:sldId id="366" r:id="rId9"/>
    <p:sldId id="365" r:id="rId10"/>
    <p:sldId id="364" r:id="rId11"/>
    <p:sldId id="363" r:id="rId12"/>
    <p:sldId id="361" r:id="rId13"/>
    <p:sldId id="360" r:id="rId14"/>
    <p:sldId id="357" r:id="rId15"/>
    <p:sldId id="356" r:id="rId16"/>
    <p:sldId id="355" r:id="rId17"/>
    <p:sldId id="353" r:id="rId18"/>
    <p:sldId id="350" r:id="rId19"/>
    <p:sldId id="347" r:id="rId20"/>
    <p:sldId id="346" r:id="rId21"/>
    <p:sldId id="344" r:id="rId22"/>
    <p:sldId id="343" r:id="rId23"/>
    <p:sldId id="341" r:id="rId24"/>
    <p:sldId id="340" r:id="rId25"/>
    <p:sldId id="338" r:id="rId26"/>
    <p:sldId id="337" r:id="rId27"/>
    <p:sldId id="336" r:id="rId28"/>
    <p:sldId id="335" r:id="rId29"/>
    <p:sldId id="334" r:id="rId30"/>
    <p:sldId id="332" r:id="rId31"/>
    <p:sldId id="331" r:id="rId32"/>
    <p:sldId id="330" r:id="rId33"/>
    <p:sldId id="329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68295" y="2780665"/>
            <a:ext cx="6456090" cy="1076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5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553329"/>
            <a:ext cx="599848" cy="27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0931" y="2534215"/>
            <a:ext cx="295163" cy="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9874" y="2400420"/>
            <a:ext cx="3922821" cy="40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20525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38790" y="3899732"/>
            <a:ext cx="2408916" cy="41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541" y="4596650"/>
            <a:ext cx="599848" cy="29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54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12035" y="2060575"/>
            <a:ext cx="988060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0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3286334"/>
            <a:ext cx="1561511" cy="31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1700530"/>
            <a:ext cx="4380865" cy="502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683465"/>
            <a:ext cx="11340000" cy="3952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5645" y="3493045"/>
            <a:ext cx="818841" cy="3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3428" y="4121629"/>
            <a:ext cx="1323476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860800"/>
            <a:ext cx="4517390" cy="297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61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3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441579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899594"/>
            <a:ext cx="4008513" cy="36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03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300300"/>
            <a:ext cx="11340000" cy="27989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7715" y="3997325"/>
            <a:ext cx="725551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470" y="4940935"/>
            <a:ext cx="864235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3729" y="5650274"/>
            <a:ext cx="5846146" cy="36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0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149295"/>
            <a:ext cx="11340000" cy="2451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4292600"/>
            <a:ext cx="913320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860" y="4848225"/>
            <a:ext cx="6263640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860" y="6021070"/>
            <a:ext cx="886269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392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368104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1833880"/>
            <a:ext cx="192024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754630"/>
            <a:ext cx="272478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598152"/>
            <a:ext cx="4751183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208481"/>
            <a:ext cx="1590075" cy="34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895" y="1853565"/>
            <a:ext cx="447421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706235" y="1833880"/>
            <a:ext cx="192024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72130" y="2717800"/>
            <a:ext cx="214249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304155" y="2573655"/>
            <a:ext cx="239077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9" grpId="0" bldLvl="0" animBg="1"/>
      <p:bldP spid="20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039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590"/>
            <a:ext cx="11340000" cy="3655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0751" y="1737938"/>
            <a:ext cx="304685" cy="3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1708" y="4124101"/>
            <a:ext cx="342770" cy="2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785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36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05154"/>
            <a:ext cx="6779244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110105"/>
            <a:ext cx="902589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3845" y="3038475"/>
            <a:ext cx="430403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03"/>
          <a:stretch>
            <a:fillRect/>
          </a:stretch>
        </p:blipFill>
        <p:spPr>
          <a:xfrm>
            <a:off x="321945" y="4063365"/>
            <a:ext cx="11339830" cy="238993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19380" y="4076700"/>
            <a:ext cx="807910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83814" y="5169177"/>
            <a:ext cx="5560503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83814" y="5779168"/>
            <a:ext cx="2380352" cy="2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7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908890"/>
            <a:ext cx="11340000" cy="31806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2355" y="3860800"/>
            <a:ext cx="2201545" cy="29476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1802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816961"/>
            <a:ext cx="5931838" cy="36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417955"/>
            <a:ext cx="1082294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7315"/>
            <a:ext cx="11340000" cy="450801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277110"/>
            <a:ext cx="618553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848610"/>
            <a:ext cx="731837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670" y="3482340"/>
            <a:ext cx="725614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802944"/>
            <a:ext cx="4808312" cy="29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403377"/>
            <a:ext cx="4046599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5949315"/>
            <a:ext cx="75495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2420620"/>
            <a:ext cx="3058160" cy="409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275654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2708910"/>
            <a:ext cx="712724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486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2348582"/>
            <a:ext cx="714105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3375" y="2996632"/>
            <a:ext cx="1075919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79" b="35119"/>
          <a:stretch>
            <a:fillRect/>
          </a:stretch>
        </p:blipFill>
        <p:spPr>
          <a:xfrm>
            <a:off x="3549015" y="3573145"/>
            <a:ext cx="5093970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4732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380479"/>
            <a:ext cx="4827355" cy="36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843" y="1713891"/>
            <a:ext cx="3342016" cy="247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961363"/>
            <a:ext cx="6864936" cy="34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561292"/>
            <a:ext cx="4808312" cy="33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142176"/>
            <a:ext cx="3646700" cy="35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742105"/>
            <a:ext cx="3456272" cy="32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294421"/>
            <a:ext cx="4636926" cy="33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1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990"/>
            <a:ext cx="11340000" cy="1938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1991995" y="2564765"/>
            <a:ext cx="8040415" cy="42278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49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1456534"/>
            <a:ext cx="599848" cy="29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561" y="1350985"/>
            <a:ext cx="2285138" cy="33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1991995" y="1988820"/>
            <a:ext cx="8040415" cy="422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7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29016"/>
            <a:ext cx="304685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48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143885" y="2780665"/>
            <a:ext cx="7215505" cy="379412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23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279650" y="2853055"/>
            <a:ext cx="7346950" cy="386334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11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64360"/>
            <a:ext cx="11340000" cy="3647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6135" y="2637155"/>
            <a:ext cx="4000500" cy="399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270" y="1557020"/>
            <a:ext cx="519112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897675"/>
            <a:ext cx="5227254" cy="38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488070"/>
            <a:ext cx="6169874" cy="36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4002405"/>
            <a:ext cx="49796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5270" y="4573905"/>
            <a:ext cx="51161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5157470"/>
            <a:ext cx="544068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887742"/>
            <a:ext cx="3465793" cy="29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015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1485265"/>
            <a:ext cx="213868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2421255"/>
            <a:ext cx="6691630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2890" y="3528695"/>
            <a:ext cx="197485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2890" y="4503420"/>
            <a:ext cx="6375400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160" y="1485265"/>
            <a:ext cx="308800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532755" y="1557020"/>
            <a:ext cx="213868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237740" y="3524885"/>
            <a:ext cx="757491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32" grpId="0" bldLvl="0" animBg="1"/>
      <p:bldP spid="41" grpId="0" bldLvl="0" animBg="1"/>
      <p:bldP spid="2" grpId="0" bldLvl="0" animBg="1"/>
      <p:bldP spid="44" grpId="0" bldLvl="0" animBg="1"/>
      <p:bldP spid="4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9250" y="1485265"/>
            <a:ext cx="3408680" cy="430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557020"/>
            <a:ext cx="75222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340201"/>
            <a:ext cx="4170377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68295"/>
            <a:ext cx="7646670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3980815"/>
            <a:ext cx="7706995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55295" y="5157470"/>
            <a:ext cx="330898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64280" y="5182870"/>
            <a:ext cx="330898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bldLvl="0" animBg="1"/>
      <p:bldP spid="15" grpId="0" bldLvl="0" animBg="1"/>
      <p:bldP spid="22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1000760"/>
            <a:ext cx="56464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766952"/>
            <a:ext cx="3418186" cy="36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43366"/>
            <a:ext cx="8740654" cy="3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890" y="2925445"/>
            <a:ext cx="445960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645535"/>
            <a:ext cx="1031748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2890" y="4293235"/>
            <a:ext cx="911161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9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1024044"/>
            <a:ext cx="295163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6473" y="2941963"/>
            <a:ext cx="342770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9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19967"/>
            <a:ext cx="295163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1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347996"/>
            <a:ext cx="276120" cy="3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478100"/>
            <a:ext cx="11340000" cy="67853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2348230"/>
            <a:ext cx="3943350" cy="395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14"/>
          <a:stretch>
            <a:fillRect/>
          </a:stretch>
        </p:blipFill>
        <p:spPr>
          <a:xfrm>
            <a:off x="263525" y="620395"/>
            <a:ext cx="11339830" cy="3312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432" y="3463316"/>
            <a:ext cx="352292" cy="30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52"/>
          <a:stretch>
            <a:fillRect/>
          </a:stretch>
        </p:blipFill>
        <p:spPr>
          <a:xfrm>
            <a:off x="5232400" y="3212465"/>
            <a:ext cx="2344420" cy="30600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07"/>
          <a:stretch>
            <a:fillRect/>
          </a:stretch>
        </p:blipFill>
        <p:spPr>
          <a:xfrm>
            <a:off x="263525" y="6165010"/>
            <a:ext cx="11339830" cy="55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4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68311"/>
            <a:ext cx="295163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04746"/>
            <a:ext cx="314206" cy="304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54"/>
          <a:stretch>
            <a:fillRect/>
          </a:stretch>
        </p:blipFill>
        <p:spPr>
          <a:xfrm>
            <a:off x="8688705" y="1628775"/>
            <a:ext cx="2941955" cy="479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2024-09-30T13:30:57Z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