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302" r:id="rId3"/>
    <p:sldId id="324" r:id="rId4"/>
    <p:sldId id="387" r:id="rId5"/>
    <p:sldId id="386" r:id="rId6"/>
    <p:sldId id="385" r:id="rId7"/>
    <p:sldId id="384" r:id="rId8"/>
    <p:sldId id="382" r:id="rId9"/>
    <p:sldId id="381" r:id="rId10"/>
    <p:sldId id="380" r:id="rId11"/>
    <p:sldId id="379" r:id="rId12"/>
    <p:sldId id="378" r:id="rId13"/>
    <p:sldId id="377" r:id="rId14"/>
    <p:sldId id="376" r:id="rId15"/>
    <p:sldId id="375" r:id="rId16"/>
    <p:sldId id="374" r:id="rId17"/>
    <p:sldId id="373" r:id="rId18"/>
    <p:sldId id="372" r:id="rId19"/>
    <p:sldId id="371" r:id="rId20"/>
    <p:sldId id="370" r:id="rId21"/>
    <p:sldId id="369" r:id="rId22"/>
    <p:sldId id="368" r:id="rId23"/>
    <p:sldId id="367" r:id="rId24"/>
    <p:sldId id="364" r:id="rId25"/>
    <p:sldId id="363" r:id="rId26"/>
    <p:sldId id="362" r:id="rId27"/>
    <p:sldId id="361" r:id="rId28"/>
    <p:sldId id="359" r:id="rId29"/>
    <p:sldId id="358" r:id="rId30"/>
    <p:sldId id="356" r:id="rId31"/>
    <p:sldId id="355" r:id="rId32"/>
    <p:sldId id="354" r:id="rId33"/>
    <p:sldId id="353" r:id="rId34"/>
    <p:sldId id="352" r:id="rId35"/>
    <p:sldId id="351" r:id="rId36"/>
    <p:sldId id="349" r:id="rId37"/>
    <p:sldId id="348" r:id="rId38"/>
    <p:sldId id="347" r:id="rId39"/>
    <p:sldId id="346" r:id="rId40"/>
    <p:sldId id="345" r:id="rId41"/>
    <p:sldId id="344" r:id="rId42"/>
    <p:sldId id="343" r:id="rId43"/>
    <p:sldId id="342" r:id="rId44"/>
    <p:sldId id="341" r:id="rId45"/>
    <p:sldId id="339" r:id="rId46"/>
    <p:sldId id="338" r:id="rId47"/>
    <p:sldId id="337" r:id="rId48"/>
    <p:sldId id="336" r:id="rId49"/>
    <p:sldId id="335" r:id="rId50"/>
    <p:sldId id="334" r:id="rId51"/>
    <p:sldId id="333" r:id="rId52"/>
    <p:sldId id="332" r:id="rId53"/>
    <p:sldId id="331" r:id="rId54"/>
    <p:sldId id="330" r:id="rId55"/>
    <p:sldId id="328" r:id="rId56"/>
    <p:sldId id="327" r:id="rId57"/>
    <p:sldId id="326" r:id="rId58"/>
    <p:sldId id="325" r:id="rId59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6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5" Type="http://schemas.openxmlformats.org/officeDocument/2006/relationships/tags" Target="tags/tag1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handoutMaster" Target="handoutMasters/handoutMaster1.xml"/><Relationship Id="rId60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5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2493010"/>
            <a:ext cx="5505450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510" y="3860800"/>
            <a:ext cx="99822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890"/>
            <a:ext cx="9135000" cy="586800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9319" y="2595200"/>
            <a:ext cx="3160050" cy="1012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3789045"/>
            <a:ext cx="3309620" cy="194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5737225"/>
            <a:ext cx="8528685" cy="10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4" grpId="0" bldLvl="0" animBg="1"/>
      <p:bldP spid="2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35750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3257550"/>
            <a:ext cx="8503285" cy="171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60045" y="5085080"/>
            <a:ext cx="6191250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5883910"/>
            <a:ext cx="5253355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0" grpId="0" bldLvl="0" animBg="1"/>
      <p:bldP spid="2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4482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63525" y="2853055"/>
            <a:ext cx="5756275" cy="1303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280" y="4156710"/>
            <a:ext cx="10777855" cy="134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49157" cy="586800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263525" y="3644900"/>
            <a:ext cx="5571490" cy="128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5120" y="5156835"/>
            <a:ext cx="746950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24485" y="6021070"/>
            <a:ext cx="7538720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5" grpId="0" bldLvl="0" animBg="1"/>
      <p:bldP spid="4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731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70" b="50918"/>
          <a:stretch>
            <a:fillRect/>
          </a:stretch>
        </p:blipFill>
        <p:spPr>
          <a:xfrm>
            <a:off x="407670" y="1917065"/>
            <a:ext cx="5616575" cy="36741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60" b="9050"/>
          <a:stretch>
            <a:fillRect/>
          </a:stretch>
        </p:blipFill>
        <p:spPr>
          <a:xfrm>
            <a:off x="6671945" y="980440"/>
            <a:ext cx="4857115" cy="53371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90" r="54839" b="9767"/>
          <a:stretch>
            <a:fillRect/>
          </a:stretch>
        </p:blipFill>
        <p:spPr>
          <a:xfrm>
            <a:off x="47625" y="2276475"/>
            <a:ext cx="5112385" cy="28803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202" r="-171" b="1677"/>
          <a:stretch>
            <a:fillRect/>
          </a:stretch>
        </p:blipFill>
        <p:spPr>
          <a:xfrm>
            <a:off x="119380" y="5156835"/>
            <a:ext cx="11339830" cy="5321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60" b="9050"/>
          <a:stretch>
            <a:fillRect/>
          </a:stretch>
        </p:blipFill>
        <p:spPr>
          <a:xfrm>
            <a:off x="6456045" y="764540"/>
            <a:ext cx="4857115" cy="533717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882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5448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639695" y="1844675"/>
            <a:ext cx="7500620" cy="159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07670" y="3573145"/>
            <a:ext cx="894016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4509135"/>
            <a:ext cx="10424795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2" grpId="0" bldLvl="0" animBg="1"/>
      <p:bldP spid="2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9190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19421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2400" y="1623695"/>
            <a:ext cx="3903980" cy="5144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4540"/>
            <a:ext cx="9901555" cy="41605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04155" y="3932555"/>
            <a:ext cx="2628265" cy="288988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965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00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96330" y="1112520"/>
            <a:ext cx="397192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772920"/>
            <a:ext cx="10514965" cy="236728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56285"/>
            <a:ext cx="10514965" cy="7613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3284855"/>
            <a:ext cx="2434590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4220845"/>
            <a:ext cx="10514965" cy="233108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4304665"/>
            <a:ext cx="859663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5156835"/>
            <a:ext cx="368363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55595" y="3284855"/>
            <a:ext cx="533781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1770" y="5949315"/>
            <a:ext cx="283146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23235" y="5949315"/>
            <a:ext cx="658749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60" t="17184" b="7817"/>
          <a:stretch>
            <a:fillRect/>
          </a:stretch>
        </p:blipFill>
        <p:spPr>
          <a:xfrm>
            <a:off x="8688705" y="2564765"/>
            <a:ext cx="3239135" cy="3878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324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1988820"/>
            <a:ext cx="850963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2780665"/>
            <a:ext cx="1001839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3716655"/>
            <a:ext cx="343154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719830" y="3716655"/>
            <a:ext cx="527494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725035"/>
            <a:ext cx="5274945" cy="114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9" grpId="0" bldLvl="0" animBg="1"/>
      <p:bldP spid="28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565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493010"/>
            <a:ext cx="525526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3500755"/>
            <a:ext cx="8502650" cy="120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14" y="4975723"/>
            <a:ext cx="2275617" cy="380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  <p:bldP spid="2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689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844675"/>
            <a:ext cx="9655175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12420" y="2924810"/>
            <a:ext cx="9956165" cy="99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4076700"/>
            <a:ext cx="5860415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60045" y="5085080"/>
            <a:ext cx="6500495" cy="108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8" grpId="0" bldLvl="0" animBg="1"/>
      <p:bldP spid="23" grpId="0" bldLvl="0" animBg="1"/>
      <p:bldP spid="3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979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91770" y="2564765"/>
            <a:ext cx="11155680" cy="2492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692990"/>
            <a:ext cx="11340000" cy="36254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631"/>
          <a:stretch>
            <a:fillRect/>
          </a:stretch>
        </p:blipFill>
        <p:spPr>
          <a:xfrm>
            <a:off x="7752080" y="3357245"/>
            <a:ext cx="1921510" cy="350774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908890"/>
            <a:ext cx="11340000" cy="5619724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645"/>
            <a:ext cx="11340000" cy="9831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82" r="31317"/>
          <a:stretch>
            <a:fillRect/>
          </a:stretch>
        </p:blipFill>
        <p:spPr>
          <a:xfrm>
            <a:off x="4655820" y="1964055"/>
            <a:ext cx="2233930" cy="4552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43878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1052830"/>
            <a:ext cx="3556635" cy="391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034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1628775"/>
            <a:ext cx="10813415" cy="86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2636520"/>
            <a:ext cx="349377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92735" y="3429000"/>
            <a:ext cx="798576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364990"/>
            <a:ext cx="1095311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35280" y="5229225"/>
            <a:ext cx="4759960" cy="115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  <p:bldP spid="19" grpId="0" bldLvl="0" animBg="1"/>
      <p:bldP spid="22" grpId="0" bldLvl="0" animBg="1"/>
      <p:bldP spid="3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0137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2545080" y="1196340"/>
            <a:ext cx="7997825" cy="110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564765"/>
            <a:ext cx="7997825" cy="110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668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1844675"/>
            <a:ext cx="10775315" cy="150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681095"/>
            <a:ext cx="992378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456430"/>
            <a:ext cx="905383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5271135"/>
            <a:ext cx="350583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19" grpId="0" bldLvl="0" animBg="1"/>
      <p:bldP spid="2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0645"/>
            <a:ext cx="11340000" cy="372041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97180" y="2201545"/>
            <a:ext cx="10723880" cy="150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3860800"/>
            <a:ext cx="6289675" cy="8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0645"/>
            <a:ext cx="11340000" cy="42846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97180" y="1988820"/>
            <a:ext cx="1090358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770" y="2781300"/>
            <a:ext cx="227584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3573780"/>
            <a:ext cx="7446645" cy="194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9695" y="2781300"/>
            <a:ext cx="435610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18" grpId="0" bldLvl="0" animBg="1"/>
      <p:bldP spid="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92785"/>
            <a:ext cx="11116945" cy="40582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7"/>
          <a:stretch>
            <a:fillRect/>
          </a:stretch>
        </p:blipFill>
        <p:spPr>
          <a:xfrm>
            <a:off x="7104380" y="3348990"/>
            <a:ext cx="3869690" cy="342646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5862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"/>
          <a:stretch>
            <a:fillRect/>
          </a:stretch>
        </p:blipFill>
        <p:spPr>
          <a:xfrm>
            <a:off x="360045" y="908480"/>
            <a:ext cx="11339830" cy="29129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68615" y="836295"/>
            <a:ext cx="2110740" cy="1203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4955" y="2276475"/>
            <a:ext cx="1418590" cy="128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80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220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1844675"/>
            <a:ext cx="463613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2780665"/>
            <a:ext cx="6862445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3750362"/>
            <a:ext cx="7217229" cy="45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4646462"/>
            <a:ext cx="4027556" cy="37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5280" y="5300980"/>
            <a:ext cx="419417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  <p:bldP spid="23" grpId="0" animBg="1"/>
      <p:bldP spid="26" grpId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18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060575"/>
            <a:ext cx="861060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853055"/>
            <a:ext cx="10876280" cy="166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4653280"/>
            <a:ext cx="9491980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5456555"/>
            <a:ext cx="8387715" cy="84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3" grpId="0" bldLvl="0" animBg="1"/>
      <p:bldP spid="18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703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564765"/>
            <a:ext cx="584390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3356610"/>
            <a:ext cx="8622030" cy="96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293235"/>
            <a:ext cx="10058400" cy="97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20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862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63525" y="2420620"/>
            <a:ext cx="10530840" cy="154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548640"/>
            <a:ext cx="10502265" cy="43408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415" y="3789045"/>
            <a:ext cx="2463165" cy="298577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6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3500960"/>
            <a:ext cx="11340000" cy="9720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9586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59899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6390" y="2524125"/>
            <a:ext cx="5544185" cy="117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6390" y="3947160"/>
            <a:ext cx="6083935" cy="278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1052830"/>
            <a:ext cx="3543300" cy="4295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3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206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2348865"/>
            <a:ext cx="10185400" cy="1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0045" y="3611245"/>
            <a:ext cx="4549140" cy="119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2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8896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63525" y="2493010"/>
            <a:ext cx="11203940" cy="235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7103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92430" y="3399155"/>
            <a:ext cx="6571615" cy="139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964045" y="3500755"/>
            <a:ext cx="4442460" cy="145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958080"/>
            <a:ext cx="9170035" cy="145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8" grpId="0" bldLvl="0" animBg="1"/>
      <p:bldP spid="2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3172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637155"/>
            <a:ext cx="6724015" cy="14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4260850"/>
            <a:ext cx="9432290" cy="173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104380" y="2564765"/>
            <a:ext cx="4442460" cy="145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31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908890"/>
            <a:ext cx="11340000" cy="43404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770" y="1844675"/>
            <a:ext cx="748030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770" y="2780665"/>
            <a:ext cx="725043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1770" y="3572510"/>
            <a:ext cx="8497570" cy="88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380" y="4509135"/>
            <a:ext cx="328104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59" r="4173" b="28677"/>
          <a:stretch>
            <a:fillRect/>
          </a:stretch>
        </p:blipFill>
        <p:spPr>
          <a:xfrm>
            <a:off x="8519160" y="1772920"/>
            <a:ext cx="3672840" cy="418528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 l="4053"/>
          <a:stretch>
            <a:fillRect/>
          </a:stretch>
        </p:blipFill>
        <p:spPr>
          <a:xfrm>
            <a:off x="8544560" y="1916430"/>
            <a:ext cx="3412490" cy="391160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3432175" y="4462145"/>
            <a:ext cx="530669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8" grpId="0" bldLvl="0" animBg="1"/>
      <p:bldP spid="23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551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1988820"/>
            <a:ext cx="11377930" cy="209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548845"/>
            <a:ext cx="11340000" cy="39271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585" y="3357245"/>
            <a:ext cx="7376160" cy="336804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3793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4482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655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45745" y="2060575"/>
            <a:ext cx="581723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122930"/>
            <a:ext cx="472186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3896360"/>
            <a:ext cx="483806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45745" y="4725035"/>
            <a:ext cx="345757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951855" y="2060575"/>
            <a:ext cx="497840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043805" y="2924810"/>
            <a:ext cx="581723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160010" y="3789045"/>
            <a:ext cx="581723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648075" y="4679950"/>
            <a:ext cx="581723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  <p:bldP spid="24" grpId="0" bldLvl="0" animBg="1"/>
      <p:bldP spid="26" grpId="0" bldLvl="0" animBg="1"/>
      <p:bldP spid="2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1034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014855"/>
            <a:ext cx="414274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780665"/>
            <a:ext cx="6278880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573145"/>
            <a:ext cx="8229600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4635805"/>
            <a:ext cx="6655465" cy="45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9" grpId="0" bldLvl="0" animBg="1"/>
      <p:bldP spid="2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8482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1945" y="2679065"/>
            <a:ext cx="7094855" cy="145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4149090"/>
            <a:ext cx="606488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310" y="5013325"/>
            <a:ext cx="10713720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7" grpId="0" bldLvl="0" animBg="1"/>
      <p:bldP spid="30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0645"/>
            <a:ext cx="11340000" cy="1223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63967" cy="586800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407670" y="4076700"/>
            <a:ext cx="2863850" cy="104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77825" y="5373370"/>
            <a:ext cx="10136505" cy="139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28824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37" b="23767"/>
          <a:stretch>
            <a:fillRect/>
          </a:stretch>
        </p:blipFill>
        <p:spPr>
          <a:xfrm>
            <a:off x="4224020" y="3500755"/>
            <a:ext cx="2969895" cy="31165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20600"/>
            <a:ext cx="11340000" cy="29606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77" r="160" b="34826"/>
          <a:stretch>
            <a:fillRect/>
          </a:stretch>
        </p:blipFill>
        <p:spPr>
          <a:xfrm>
            <a:off x="4079875" y="3356610"/>
            <a:ext cx="3776345" cy="33877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158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2024-10-01T02:19:59Z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