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276475"/>
            <a:ext cx="607695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3789045"/>
            <a:ext cx="105251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8680" y="1052830"/>
            <a:ext cx="35585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1988820"/>
            <a:ext cx="69564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08910"/>
            <a:ext cx="777557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738685"/>
            <a:ext cx="5217732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980440"/>
            <a:ext cx="320103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095" y="1988820"/>
            <a:ext cx="40195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901532"/>
            <a:ext cx="5941360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759331"/>
            <a:ext cx="3303929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474210"/>
            <a:ext cx="752856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5229225"/>
            <a:ext cx="453580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animBg="1"/>
      <p:bldP spid="21" grpId="0" animBg="1"/>
      <p:bldP spid="22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6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564765"/>
            <a:ext cx="4972685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133850"/>
            <a:ext cx="383857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37092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500755"/>
            <a:ext cx="33718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66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4675"/>
            <a:ext cx="56432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2708910"/>
            <a:ext cx="641223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3644900"/>
            <a:ext cx="418592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4436745"/>
            <a:ext cx="647001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980440"/>
            <a:ext cx="4137025" cy="373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  <p:bldP spid="28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83840" y="1043305"/>
            <a:ext cx="58261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844675"/>
            <a:ext cx="71437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780665"/>
            <a:ext cx="623697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6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72920"/>
            <a:ext cx="79101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928580"/>
            <a:ext cx="6674508" cy="46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644900"/>
            <a:ext cx="365506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936365" y="3717290"/>
            <a:ext cx="4655185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/>
          <a:stretch>
            <a:fillRect/>
          </a:stretch>
        </p:blipFill>
        <p:spPr>
          <a:xfrm>
            <a:off x="8688705" y="1457325"/>
            <a:ext cx="3468370" cy="34093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1547495"/>
            <a:ext cx="3152140" cy="284988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60045" y="5157470"/>
            <a:ext cx="43554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15510" y="5229225"/>
            <a:ext cx="43554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8" grpId="0" bldLvl="0" animBg="1"/>
      <p:bldP spid="25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20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564765"/>
            <a:ext cx="6877050" cy="13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004945"/>
            <a:ext cx="4868545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66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458" y="6023903"/>
            <a:ext cx="1073630" cy="54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841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068" y="2981201"/>
            <a:ext cx="371335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74"/>
          <a:stretch>
            <a:fillRect/>
          </a:stretch>
        </p:blipFill>
        <p:spPr>
          <a:xfrm>
            <a:off x="9264650" y="3356610"/>
            <a:ext cx="2393950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92990"/>
            <a:ext cx="11340000" cy="3776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213100"/>
            <a:ext cx="2543175" cy="36239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0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72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564765"/>
            <a:ext cx="317881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2895" y="3500755"/>
            <a:ext cx="422021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437380"/>
            <a:ext cx="6626225" cy="203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1052830"/>
            <a:ext cx="4008120" cy="571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80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772920"/>
            <a:ext cx="811022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3305"/>
            <a:ext cx="11340000" cy="255289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3068955"/>
            <a:ext cx="811022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4509135"/>
            <a:ext cx="811022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6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93224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80665"/>
            <a:ext cx="32499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99533"/>
            <a:ext cx="4189420" cy="40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585099"/>
            <a:ext cx="4655969" cy="36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8472170" y="2652395"/>
            <a:ext cx="3130550" cy="38195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708910"/>
            <a:ext cx="2647950" cy="377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89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452965"/>
            <a:ext cx="4113249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310" y="3140710"/>
            <a:ext cx="65062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933190"/>
            <a:ext cx="788987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761865"/>
            <a:ext cx="8554085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bldLvl="0" animBg="1"/>
      <p:bldP spid="21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54229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637155"/>
            <a:ext cx="402653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0035" y="3500755"/>
            <a:ext cx="540639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93235"/>
            <a:ext cx="52133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312698"/>
            <a:ext cx="3960906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  <p:bldP spid="20" grpId="0" bldLvl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519874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708910"/>
            <a:ext cx="777494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644900"/>
            <a:ext cx="595249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364990"/>
            <a:ext cx="618744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8328025" y="1068070"/>
            <a:ext cx="3130550" cy="38195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124585"/>
            <a:ext cx="2647950" cy="377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2173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772920"/>
            <a:ext cx="963168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998" y="3080794"/>
            <a:ext cx="3762674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609975"/>
            <a:ext cx="594995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5120" y="4437380"/>
            <a:ext cx="37058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5120" y="5245735"/>
            <a:ext cx="466217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4998" y="6128650"/>
            <a:ext cx="2231353" cy="4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6" grpId="0" animBg="1"/>
      <p:bldP spid="28" grpId="0" bldLvl="0" animBg="1"/>
      <p:bldP spid="33" grpId="0" bldLvl="0" animBg="1"/>
      <p:bldP spid="36" grpId="0" bldLvl="0" animBg="1"/>
      <p:bldP spid="4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4675"/>
            <a:ext cx="70954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617470"/>
            <a:ext cx="60318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56305"/>
            <a:ext cx="48971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405833"/>
            <a:ext cx="2485088" cy="4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157470"/>
            <a:ext cx="68179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6093460"/>
            <a:ext cx="63023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  <p:bldP spid="23" grpId="0" animBg="1"/>
      <p:bldP spid="25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2128819"/>
            <a:ext cx="323727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624157"/>
            <a:ext cx="495113" cy="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833" y="2757518"/>
            <a:ext cx="352292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068955"/>
            <a:ext cx="4695190" cy="365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43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1405" y="5522729"/>
            <a:ext cx="295484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5384" y="5433141"/>
            <a:ext cx="635740" cy="51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1405" y="5988586"/>
            <a:ext cx="984949" cy="3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660" y="6114009"/>
            <a:ext cx="295484" cy="3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10088245" cy="3965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3644900"/>
            <a:ext cx="2670175" cy="28841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33" b="82679"/>
          <a:stretch>
            <a:fillRect/>
          </a:stretch>
        </p:blipFill>
        <p:spPr>
          <a:xfrm>
            <a:off x="287655" y="4653280"/>
            <a:ext cx="5808390" cy="10164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2" r="42985" b="458"/>
          <a:stretch>
            <a:fillRect/>
          </a:stretch>
        </p:blipFill>
        <p:spPr>
          <a:xfrm>
            <a:off x="288290" y="981075"/>
            <a:ext cx="6311900" cy="48964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1844675"/>
            <a:ext cx="440182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0825" y="2636520"/>
            <a:ext cx="521525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1063" y="3644615"/>
            <a:ext cx="2426066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0825" y="4203700"/>
            <a:ext cx="434276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0825" y="5156835"/>
            <a:ext cx="521525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7"/>
          <a:stretch>
            <a:fillRect/>
          </a:stretch>
        </p:blipFill>
        <p:spPr>
          <a:xfrm>
            <a:off x="6600235" y="899795"/>
            <a:ext cx="4830400" cy="58680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899795"/>
            <a:ext cx="4223385" cy="456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9" grpId="0" bldLvl="0" animBg="1"/>
      <p:bldP spid="21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245935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789534"/>
            <a:ext cx="4322720" cy="43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573145"/>
            <a:ext cx="694753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1628775"/>
            <a:ext cx="245935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animBg="1"/>
      <p:bldP spid="1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68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772920"/>
            <a:ext cx="55746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564765"/>
            <a:ext cx="972058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500755"/>
            <a:ext cx="744982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