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52" r:id="rId5"/>
    <p:sldId id="338" r:id="rId6"/>
    <p:sldId id="337" r:id="rId7"/>
    <p:sldId id="336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9740" y="2420620"/>
            <a:ext cx="5953125" cy="91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70" y="3716655"/>
            <a:ext cx="1192530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682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916430"/>
            <a:ext cx="3625850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853055"/>
            <a:ext cx="419417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525" y="3716655"/>
            <a:ext cx="4436745" cy="93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76455"/>
            <a:ext cx="11340000" cy="394944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705" y="3284855"/>
            <a:ext cx="2695575" cy="33718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8193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28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1844675"/>
            <a:ext cx="5730875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780665"/>
            <a:ext cx="312039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21945" y="3716655"/>
            <a:ext cx="6682105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21945" y="4580890"/>
            <a:ext cx="504444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321914" y="5625087"/>
            <a:ext cx="2408916" cy="352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1052830"/>
            <a:ext cx="3246755" cy="4060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35" grpId="0" bldLvl="0" animBg="1"/>
      <p:bldP spid="39" grpId="0" bldLvl="0" animBg="1"/>
      <p:bldP spid="4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462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14" y="2159621"/>
            <a:ext cx="4341763" cy="419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094794"/>
            <a:ext cx="2951637" cy="362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310" y="3933190"/>
            <a:ext cx="9072245" cy="1173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9517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14" y="2311646"/>
            <a:ext cx="2408916" cy="410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73685" y="3028315"/>
            <a:ext cx="10295890" cy="74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4085742"/>
            <a:ext cx="4056120" cy="391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35280" y="4940935"/>
            <a:ext cx="5030470" cy="1304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bldLvl="0" animBg="1"/>
      <p:bldP spid="22" grpId="0" animBg="1"/>
      <p:bldP spid="2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32747" cy="586800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22580" y="2636520"/>
            <a:ext cx="6308725" cy="139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2580" y="4076700"/>
            <a:ext cx="2012315" cy="79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07670" y="5085080"/>
            <a:ext cx="411035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44126" y="6197110"/>
            <a:ext cx="5954290" cy="467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44" b="19093"/>
          <a:stretch>
            <a:fillRect/>
          </a:stretch>
        </p:blipFill>
        <p:spPr>
          <a:xfrm>
            <a:off x="7752080" y="765175"/>
            <a:ext cx="3267710" cy="322897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615" y="861060"/>
            <a:ext cx="2504440" cy="3133090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2334895" y="4076700"/>
            <a:ext cx="8138160" cy="79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8" grpId="0" bldLvl="0" animBg="1"/>
      <p:bldP spid="32" grpId="0" bldLvl="0" animBg="1"/>
      <p:bldP spid="35" grpId="0" animBg="1"/>
      <p:bldP spid="3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948"/>
          <a:stretch>
            <a:fillRect/>
          </a:stretch>
        </p:blipFill>
        <p:spPr>
          <a:xfrm>
            <a:off x="335280" y="764540"/>
            <a:ext cx="11339830" cy="18717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0720" y="2708910"/>
            <a:ext cx="3352165" cy="373189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52"/>
          <a:stretch>
            <a:fillRect/>
          </a:stretch>
        </p:blipFill>
        <p:spPr>
          <a:xfrm>
            <a:off x="263525" y="692580"/>
            <a:ext cx="11339830" cy="29212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2996565"/>
            <a:ext cx="3028950" cy="33718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1034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191770" y="2708910"/>
            <a:ext cx="6193155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263525" y="3644900"/>
            <a:ext cx="6421755" cy="83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263525" y="4580890"/>
            <a:ext cx="5980430" cy="86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425" y="1030605"/>
            <a:ext cx="3721100" cy="4142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39" grpId="0" bldLvl="0" animBg="1"/>
      <p:bldP spid="4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813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3525" y="1844675"/>
            <a:ext cx="5160010" cy="83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2853055"/>
            <a:ext cx="490220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3644900"/>
            <a:ext cx="5832475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64315" cy="58680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91770" y="2564765"/>
            <a:ext cx="6405880" cy="8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3375" y="3500755"/>
            <a:ext cx="3825240" cy="1125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3850" y="4796790"/>
            <a:ext cx="4257040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63525" y="5657850"/>
            <a:ext cx="4257040" cy="1033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2"/>
          <a:stretch>
            <a:fillRect/>
          </a:stretch>
        </p:blipFill>
        <p:spPr>
          <a:xfrm>
            <a:off x="7536225" y="1929765"/>
            <a:ext cx="4307795" cy="444119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570" y="2060575"/>
            <a:ext cx="3721100" cy="4142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0" grpId="0" bldLvl="0" animBg="1"/>
      <p:bldP spid="28" grpId="0" bldLvl="0" animBg="1"/>
      <p:bldP spid="3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76455"/>
            <a:ext cx="11340000" cy="38097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3356610"/>
            <a:ext cx="2025650" cy="32321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35768" y="3101294"/>
            <a:ext cx="1028312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2853055"/>
            <a:ext cx="2320925" cy="3703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83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1916430"/>
            <a:ext cx="4881880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3525" y="2780665"/>
            <a:ext cx="375856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3644900"/>
            <a:ext cx="346519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14" y="4714099"/>
            <a:ext cx="2504130" cy="362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1914" y="5543665"/>
            <a:ext cx="4122770" cy="43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980440"/>
            <a:ext cx="3352165" cy="5349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25" grpId="0" bldLvl="0" animBg="1"/>
      <p:bldP spid="29" grpId="0" animBg="1"/>
      <p:bldP spid="3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2024-10-01T04:57:30Z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