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84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3004820"/>
            <a:ext cx="114395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930169"/>
            <a:ext cx="342770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3044367"/>
            <a:ext cx="552241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51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8519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3215" y="2636520"/>
            <a:ext cx="1021143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45745" y="3500755"/>
            <a:ext cx="72872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293235"/>
            <a:ext cx="781621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3215" y="5661025"/>
            <a:ext cx="957453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6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645"/>
            <a:ext cx="11340000" cy="17428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16430"/>
            <a:ext cx="1014793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87657" y="3871051"/>
            <a:ext cx="1171133" cy="47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64055" y="2766060"/>
            <a:ext cx="255714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5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373105"/>
            <a:ext cx="342770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 b="18848"/>
          <a:stretch>
            <a:fillRect/>
          </a:stretch>
        </p:blipFill>
        <p:spPr>
          <a:xfrm>
            <a:off x="360045" y="899795"/>
            <a:ext cx="5160055" cy="3680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/>
          <a:stretch>
            <a:fillRect/>
          </a:stretch>
        </p:blipFill>
        <p:spPr>
          <a:xfrm>
            <a:off x="8112170" y="899795"/>
            <a:ext cx="3587705" cy="45358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773125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1045" y="2945563"/>
            <a:ext cx="380856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74" r="31420"/>
          <a:stretch>
            <a:fillRect/>
          </a:stretch>
        </p:blipFill>
        <p:spPr>
          <a:xfrm>
            <a:off x="119380" y="980440"/>
            <a:ext cx="7776845" cy="93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045794"/>
            <a:ext cx="342769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3103063"/>
            <a:ext cx="780755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251" y="3160286"/>
            <a:ext cx="371334" cy="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6801" y="3007693"/>
            <a:ext cx="323727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926" y="3904178"/>
            <a:ext cx="999748" cy="41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2367" y="3866029"/>
            <a:ext cx="761712" cy="45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62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44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700530"/>
            <a:ext cx="962660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723486"/>
            <a:ext cx="3894256" cy="4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327400"/>
            <a:ext cx="598995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908685"/>
            <a:ext cx="10647045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2444750"/>
            <a:ext cx="267462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284855"/>
            <a:ext cx="11241405" cy="185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20395"/>
            <a:ext cx="10302875" cy="6191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4430" y="5881370"/>
            <a:ext cx="207645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5740" y="5881370"/>
            <a:ext cx="168211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1091256"/>
            <a:ext cx="342770" cy="3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1908810"/>
            <a:ext cx="20497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46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130" y="1052830"/>
            <a:ext cx="79717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1844675"/>
            <a:ext cx="765238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823845"/>
            <a:ext cx="1084770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573145"/>
            <a:ext cx="595884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364990"/>
            <a:ext cx="941705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2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21286"/>
            <a:ext cx="371334" cy="400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12412" b="11503"/>
          <a:stretch>
            <a:fillRect/>
          </a:stretch>
        </p:blipFill>
        <p:spPr>
          <a:xfrm>
            <a:off x="407670" y="1052830"/>
            <a:ext cx="10330815" cy="564578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960235" y="4641215"/>
            <a:ext cx="8064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64650" y="4653280"/>
            <a:ext cx="8064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71945" y="5661025"/>
            <a:ext cx="8064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360" y="5732780"/>
            <a:ext cx="8064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8" r="1997" b="27451"/>
          <a:stretch>
            <a:fillRect/>
          </a:stretch>
        </p:blipFill>
        <p:spPr>
          <a:xfrm>
            <a:off x="335280" y="1196340"/>
            <a:ext cx="10800000" cy="3637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2276475"/>
            <a:ext cx="76898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0370" y="2276475"/>
            <a:ext cx="12642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8075" y="3933190"/>
            <a:ext cx="155702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4515" y="4004945"/>
            <a:ext cx="13703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38307"/>
            <a:ext cx="428463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264110"/>
            <a:ext cx="780755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745" y="2898775"/>
            <a:ext cx="30670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3647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2220" y="3068955"/>
            <a:ext cx="3820160" cy="36690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952963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1700530"/>
            <a:ext cx="402209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3140710"/>
            <a:ext cx="12820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03705" y="3213100"/>
            <a:ext cx="264223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9425" y="3866515"/>
            <a:ext cx="3957955" cy="1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645" y="1064260"/>
            <a:ext cx="5305425" cy="509587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471805" y="5390515"/>
            <a:ext cx="169291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207895" y="5390515"/>
            <a:ext cx="206311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670" y="6165215"/>
            <a:ext cx="89604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7" grpId="0" bldLvl="0" animBg="1"/>
      <p:bldP spid="34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282561"/>
            <a:ext cx="342770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06584"/>
            <a:ext cx="380855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